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 id="2147483674" r:id="rId2"/>
    <p:sldMasterId id="2147483675" r:id="rId3"/>
  </p:sldMasterIdLst>
  <p:notesMasterIdLst>
    <p:notesMasterId r:id="rId3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582"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b0604a3a7e_2_4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b0604a3a7e_2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a82ee6517e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a82ee651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a8325131cb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a8325131c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b0d7e4db55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b0d7e4db5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b0d7e4db55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b0d7e4db55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b0d7e4db55_8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gb0d7e4db55_8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b0d7e4db55_8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gb0d7e4db55_8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b0d7e4db55_8_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gb0d7e4db55_8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0d7e4db55_8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gb0d7e4db55_8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a82ee6517e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a82ee6517e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a82ee6517e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a82ee6517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0604a3a7e_2_1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b0604a3a7e_2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a82ee6517e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a82ee651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82ee6517e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82ee6517e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a82ee6517e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a82ee6517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b0e17ee3d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b0e17ee3d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b0e17ee3d4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b0e17ee3d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b0e17ee3d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b0e17ee3d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b0e17ee3d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b0e17ee3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b0e17ee3d4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b0e17ee3d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b0e17ee3d4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b0e17ee3d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786b9897bd_0_2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g786b9897bd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b0604a3a7e_2_14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gb0604a3a7e_2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0604a3a7e_2_2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gb0604a3a7e_2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b0604a3a7e_2_2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gb0604a3a7e_2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82ee6517e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a82ee6517e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b0604a3a7e_2_22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gb0604a3a7e_2_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b0604a3a7e_2_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gb0604a3a7e_2_2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gb0604a3a7e_2_2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a82ee6517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a82ee6517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b0604a3a7e_2_18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b0604a3a7e_2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86b9897bd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786b9897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b0604a3a7e_2_15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b0604a3a7e_2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82ee6517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a82ee6517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a8325131c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a8325131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in-en" TargetMode="External"/><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6.png"/><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hyperlink" Target="http://www.capgemini.com/about/how-we-work/rightshorer" TargetMode="External"/><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4.png"/><Relationship Id="rId14" Type="http://schemas.openxmlformats.org/officeDocument/2006/relationships/hyperlink" Target="http://www.capgemini.com/about/how-we-work/the-collaborative-business-experiencetm"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ide">
  <p:cSld name="Vide">
    <p:spTree>
      <p:nvGrpSpPr>
        <p:cNvPr id="1" name="Shape 5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rgbClr val="E6E7E7"/>
        </a:solidFill>
        <a:effectLst/>
      </p:bgPr>
    </p:bg>
    <p:spTree>
      <p:nvGrpSpPr>
        <p:cNvPr id="1" name="Shape 58"/>
        <p:cNvGrpSpPr/>
        <p:nvPr/>
      </p:nvGrpSpPr>
      <p:grpSpPr>
        <a:xfrm>
          <a:off x="0" y="0"/>
          <a:ext cx="0" cy="0"/>
          <a:chOff x="0" y="0"/>
          <a:chExt cx="0" cy="0"/>
        </a:xfrm>
      </p:grpSpPr>
      <p:sp>
        <p:nvSpPr>
          <p:cNvPr id="59" name="Google Shape;59;p15"/>
          <p:cNvSpPr/>
          <p:nvPr/>
        </p:nvSpPr>
        <p:spPr>
          <a:xfrm>
            <a:off x="3852863" y="0"/>
            <a:ext cx="5291138" cy="5141119"/>
          </a:xfrm>
          <a:custGeom>
            <a:avLst/>
            <a:gdLst/>
            <a:ahLst/>
            <a:cxnLst/>
            <a:rect l="l" t="t" r="r" b="b"/>
            <a:pathLst>
              <a:path w="4444" h="4318" extrusionOk="0">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sp>
        <p:nvSpPr>
          <p:cNvPr id="60" name="Google Shape;60;p15"/>
          <p:cNvSpPr txBox="1">
            <a:spLocks noGrp="1"/>
          </p:cNvSpPr>
          <p:nvPr>
            <p:ph type="ctrTitle"/>
          </p:nvPr>
        </p:nvSpPr>
        <p:spPr>
          <a:xfrm>
            <a:off x="305991" y="1018615"/>
            <a:ext cx="3580694" cy="1106365"/>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1"/>
              </a:buClr>
              <a:buSzPts val="2000"/>
              <a:buFont typeface="Verdana"/>
              <a:buNone/>
              <a:defRPr sz="2000" b="0" i="0" u="none" strike="noStrike" cap="none">
                <a:solidFill>
                  <a:schemeClr val="accent1"/>
                </a:solidFill>
                <a:latin typeface="Verdana"/>
                <a:ea typeface="Verdana"/>
                <a:cs typeface="Verdana"/>
                <a:sym typeface="Verdana"/>
              </a:defRPr>
            </a:lvl1pPr>
            <a:lvl2pPr lvl="1">
              <a:spcBef>
                <a:spcPts val="0"/>
              </a:spcBef>
              <a:spcAft>
                <a:spcPts val="0"/>
              </a:spcAft>
              <a:buSzPts val="1100"/>
              <a:buNone/>
              <a:defRPr sz="1400">
                <a:solidFill>
                  <a:schemeClr val="lt1"/>
                </a:solidFill>
                <a:latin typeface="Verdana"/>
                <a:ea typeface="Verdana"/>
                <a:cs typeface="Verdana"/>
                <a:sym typeface="Verdana"/>
              </a:defRPr>
            </a:lvl2pPr>
            <a:lvl3pPr lvl="2">
              <a:spcBef>
                <a:spcPts val="0"/>
              </a:spcBef>
              <a:spcAft>
                <a:spcPts val="0"/>
              </a:spcAft>
              <a:buSzPts val="1100"/>
              <a:buNone/>
              <a:defRPr sz="1400">
                <a:solidFill>
                  <a:schemeClr val="lt1"/>
                </a:solidFill>
                <a:latin typeface="Verdana"/>
                <a:ea typeface="Verdana"/>
                <a:cs typeface="Verdana"/>
                <a:sym typeface="Verdana"/>
              </a:defRPr>
            </a:lvl3pPr>
            <a:lvl4pPr lvl="3">
              <a:spcBef>
                <a:spcPts val="0"/>
              </a:spcBef>
              <a:spcAft>
                <a:spcPts val="0"/>
              </a:spcAft>
              <a:buSzPts val="1100"/>
              <a:buNone/>
              <a:defRPr sz="1400">
                <a:solidFill>
                  <a:schemeClr val="lt1"/>
                </a:solidFill>
                <a:latin typeface="Verdana"/>
                <a:ea typeface="Verdana"/>
                <a:cs typeface="Verdana"/>
                <a:sym typeface="Verdana"/>
              </a:defRPr>
            </a:lvl4pPr>
            <a:lvl5pPr lvl="4">
              <a:spcBef>
                <a:spcPts val="0"/>
              </a:spcBef>
              <a:spcAft>
                <a:spcPts val="0"/>
              </a:spcAft>
              <a:buSzPts val="1100"/>
              <a:buNone/>
              <a:defRPr sz="1400">
                <a:solidFill>
                  <a:schemeClr val="lt1"/>
                </a:solidFill>
                <a:latin typeface="Verdana"/>
                <a:ea typeface="Verdana"/>
                <a:cs typeface="Verdana"/>
                <a:sym typeface="Verdana"/>
              </a:defRPr>
            </a:lvl5pPr>
            <a:lvl6pPr lvl="5">
              <a:spcBef>
                <a:spcPts val="0"/>
              </a:spcBef>
              <a:spcAft>
                <a:spcPts val="0"/>
              </a:spcAft>
              <a:buSzPts val="1100"/>
              <a:buNone/>
              <a:defRPr sz="1400">
                <a:solidFill>
                  <a:schemeClr val="lt1"/>
                </a:solidFill>
                <a:latin typeface="Verdana"/>
                <a:ea typeface="Verdana"/>
                <a:cs typeface="Verdana"/>
                <a:sym typeface="Verdana"/>
              </a:defRPr>
            </a:lvl6pPr>
            <a:lvl7pPr lvl="6">
              <a:spcBef>
                <a:spcPts val="0"/>
              </a:spcBef>
              <a:spcAft>
                <a:spcPts val="0"/>
              </a:spcAft>
              <a:buSzPts val="1100"/>
              <a:buNone/>
              <a:defRPr sz="1400">
                <a:solidFill>
                  <a:schemeClr val="lt1"/>
                </a:solidFill>
                <a:latin typeface="Verdana"/>
                <a:ea typeface="Verdana"/>
                <a:cs typeface="Verdana"/>
                <a:sym typeface="Verdana"/>
              </a:defRPr>
            </a:lvl7pPr>
            <a:lvl8pPr lvl="7">
              <a:spcBef>
                <a:spcPts val="0"/>
              </a:spcBef>
              <a:spcAft>
                <a:spcPts val="0"/>
              </a:spcAft>
              <a:buSzPts val="1100"/>
              <a:buNone/>
              <a:defRPr sz="1400">
                <a:solidFill>
                  <a:schemeClr val="lt1"/>
                </a:solidFill>
                <a:latin typeface="Verdana"/>
                <a:ea typeface="Verdana"/>
                <a:cs typeface="Verdana"/>
                <a:sym typeface="Verdana"/>
              </a:defRPr>
            </a:lvl8pPr>
            <a:lvl9pPr lvl="8">
              <a:spcBef>
                <a:spcPts val="0"/>
              </a:spcBef>
              <a:spcAft>
                <a:spcPts val="0"/>
              </a:spcAft>
              <a:buSzPts val="1100"/>
              <a:buNone/>
              <a:defRPr sz="1400">
                <a:solidFill>
                  <a:schemeClr val="lt1"/>
                </a:solidFill>
                <a:latin typeface="Verdana"/>
                <a:ea typeface="Verdana"/>
                <a:cs typeface="Verdana"/>
                <a:sym typeface="Verdana"/>
              </a:defRPr>
            </a:lvl9pPr>
          </a:lstStyle>
          <a:p>
            <a:endParaRPr/>
          </a:p>
        </p:txBody>
      </p:sp>
      <p:sp>
        <p:nvSpPr>
          <p:cNvPr id="61" name="Google Shape;61;p15"/>
          <p:cNvSpPr txBox="1">
            <a:spLocks noGrp="1"/>
          </p:cNvSpPr>
          <p:nvPr>
            <p:ph type="subTitle" idx="1"/>
          </p:nvPr>
        </p:nvSpPr>
        <p:spPr>
          <a:xfrm>
            <a:off x="305991" y="2232135"/>
            <a:ext cx="3580693" cy="917972"/>
          </a:xfrm>
          <a:prstGeom prst="rect">
            <a:avLst/>
          </a:prstGeom>
          <a:noFill/>
          <a:ln>
            <a:noFill/>
          </a:ln>
        </p:spPr>
        <p:txBody>
          <a:bodyPr spcFirstLastPara="1" wrap="square" lIns="0" tIns="0" rIns="0" bIns="0" anchor="t" anchorCtr="0">
            <a:noAutofit/>
          </a:bodyPr>
          <a:lstStyle>
            <a:lvl1pPr marR="0" lvl="0" algn="l" rtl="0">
              <a:lnSpc>
                <a:spcPct val="90000"/>
              </a:lnSpc>
              <a:spcBef>
                <a:spcPts val="800"/>
              </a:spcBef>
              <a:spcAft>
                <a:spcPts val="0"/>
              </a:spcAft>
              <a:buClr>
                <a:schemeClr val="accent1"/>
              </a:buClr>
              <a:buSzPts val="1200"/>
              <a:buFont typeface="Arial"/>
              <a:buNone/>
              <a:defRPr sz="1200" b="0" i="0" u="none" strike="noStrike" cap="none">
                <a:solidFill>
                  <a:schemeClr val="accent1"/>
                </a:solidFill>
                <a:latin typeface="Verdana"/>
                <a:ea typeface="Verdana"/>
                <a:cs typeface="Verdana"/>
                <a:sym typeface="Verdana"/>
              </a:defRPr>
            </a:lvl1pPr>
            <a:lvl2pPr marR="0" lvl="1" algn="l" rtl="0">
              <a:lnSpc>
                <a:spcPct val="90000"/>
              </a:lnSpc>
              <a:spcBef>
                <a:spcPts val="4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2pPr>
            <a:lvl3pPr marR="0" lvl="2" algn="l" rtl="0">
              <a:lnSpc>
                <a:spcPct val="90000"/>
              </a:lnSpc>
              <a:spcBef>
                <a:spcPts val="400"/>
              </a:spcBef>
              <a:spcAft>
                <a:spcPts val="0"/>
              </a:spcAft>
              <a:buClr>
                <a:schemeClr val="accent2"/>
              </a:buClr>
              <a:buSzPts val="1200"/>
              <a:buFont typeface="Arial"/>
              <a:buChar char="•"/>
              <a:defRPr sz="1200" b="0" i="0" u="none" strike="noStrike" cap="none">
                <a:solidFill>
                  <a:schemeClr val="dk1"/>
                </a:solidFill>
                <a:latin typeface="Verdana"/>
                <a:ea typeface="Verdana"/>
                <a:cs typeface="Verdana"/>
                <a:sym typeface="Verdana"/>
              </a:defRPr>
            </a:lvl3pPr>
            <a:lvl4pPr marR="0" lvl="3" algn="l" rtl="0">
              <a:lnSpc>
                <a:spcPct val="90000"/>
              </a:lnSpc>
              <a:spcBef>
                <a:spcPts val="400"/>
              </a:spcBef>
              <a:spcAft>
                <a:spcPts val="0"/>
              </a:spcAft>
              <a:buClr>
                <a:schemeClr val="accent3"/>
              </a:buClr>
              <a:buSzPts val="1100"/>
              <a:buFont typeface="Arial"/>
              <a:buChar char="•"/>
              <a:defRPr sz="1100" b="0" i="0" u="none" strike="noStrike" cap="none">
                <a:solidFill>
                  <a:schemeClr val="dk1"/>
                </a:solidFill>
                <a:latin typeface="Verdana"/>
                <a:ea typeface="Verdana"/>
                <a:cs typeface="Verdana"/>
                <a:sym typeface="Verdana"/>
              </a:defRPr>
            </a:lvl4pPr>
            <a:lvl5pPr marR="0" lvl="4" algn="l" rtl="0">
              <a:lnSpc>
                <a:spcPct val="90000"/>
              </a:lnSpc>
              <a:spcBef>
                <a:spcPts val="400"/>
              </a:spcBef>
              <a:spcAft>
                <a:spcPts val="0"/>
              </a:spcAft>
              <a:buClr>
                <a:schemeClr val="accent5"/>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grpSp>
        <p:nvGrpSpPr>
          <p:cNvPr id="62" name="Google Shape;62;p15"/>
          <p:cNvGrpSpPr/>
          <p:nvPr/>
        </p:nvGrpSpPr>
        <p:grpSpPr>
          <a:xfrm>
            <a:off x="312666" y="3403009"/>
            <a:ext cx="3780000" cy="842741"/>
            <a:chOff x="728663" y="4465638"/>
            <a:chExt cx="5354637" cy="1193801"/>
          </a:xfrm>
        </p:grpSpPr>
        <p:sp>
          <p:nvSpPr>
            <p:cNvPr id="63" name="Google Shape;63;p15"/>
            <p:cNvSpPr/>
            <p:nvPr/>
          </p:nvSpPr>
          <p:spPr>
            <a:xfrm>
              <a:off x="5464175" y="4830763"/>
              <a:ext cx="619125" cy="503238"/>
            </a:xfrm>
            <a:custGeom>
              <a:avLst/>
              <a:gdLst/>
              <a:ahLst/>
              <a:cxnLst/>
              <a:rect l="l" t="t" r="r" b="b"/>
              <a:pathLst>
                <a:path w="189" h="154" extrusionOk="0">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sp>
          <p:nvSpPr>
            <p:cNvPr id="64" name="Google Shape;64;p15"/>
            <p:cNvSpPr/>
            <p:nvPr/>
          </p:nvSpPr>
          <p:spPr>
            <a:xfrm>
              <a:off x="728663" y="4483101"/>
              <a:ext cx="4352925" cy="1176338"/>
            </a:xfrm>
            <a:custGeom>
              <a:avLst/>
              <a:gdLst/>
              <a:ahLst/>
              <a:cxnLst/>
              <a:rect l="l" t="t" r="r" b="b"/>
              <a:pathLst>
                <a:path w="1328" h="359" extrusionOk="0">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sp>
          <p:nvSpPr>
            <p:cNvPr id="65" name="Google Shape;65;p15"/>
            <p:cNvSpPr/>
            <p:nvPr/>
          </p:nvSpPr>
          <p:spPr>
            <a:xfrm>
              <a:off x="4013200" y="4541838"/>
              <a:ext cx="120650" cy="127000"/>
            </a:xfrm>
            <a:custGeom>
              <a:avLst/>
              <a:gdLst/>
              <a:ahLst/>
              <a:cxnLst/>
              <a:rect l="l" t="t" r="r" b="b"/>
              <a:pathLst>
                <a:path w="37" h="39" extrusionOk="0">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sp>
          <p:nvSpPr>
            <p:cNvPr id="66" name="Google Shape;66;p15"/>
            <p:cNvSpPr/>
            <p:nvPr/>
          </p:nvSpPr>
          <p:spPr>
            <a:xfrm>
              <a:off x="4870450" y="4564063"/>
              <a:ext cx="112713" cy="125413"/>
            </a:xfrm>
            <a:custGeom>
              <a:avLst/>
              <a:gdLst/>
              <a:ahLst/>
              <a:cxnLst/>
              <a:rect l="l" t="t" r="r" b="b"/>
              <a:pathLst>
                <a:path w="34" h="38" extrusionOk="0">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sp>
          <p:nvSpPr>
            <p:cNvPr id="67" name="Google Shape;67;p15"/>
            <p:cNvSpPr/>
            <p:nvPr/>
          </p:nvSpPr>
          <p:spPr>
            <a:xfrm>
              <a:off x="5143500" y="4465638"/>
              <a:ext cx="939800" cy="796925"/>
            </a:xfrm>
            <a:custGeom>
              <a:avLst/>
              <a:gdLst/>
              <a:ahLst/>
              <a:cxnLst/>
              <a:rect l="l" t="t" r="r" b="b"/>
              <a:pathLst>
                <a:path w="287" h="243" extrusionOk="0">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grpSp>
    </p:spTree>
  </p:cSld>
  <p:clrMapOvr>
    <a:masterClrMapping/>
  </p:clrMapOvr>
  <p:extLst>
    <p:ext uri="{DCECCB84-F9BA-43D5-87BE-67443E8EF086}">
      <p15:sldGuideLst xmlns:p15="http://schemas.microsoft.com/office/powerpoint/2012/main">
        <p15:guide id="1" orient="horz" pos="2504">
          <p15:clr>
            <a:srgbClr val="FBAE40"/>
          </p15:clr>
        </p15:guide>
        <p15:guide id="2" pos="19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2">
  <p:cSld name="Title Slide 2">
    <p:spTree>
      <p:nvGrpSpPr>
        <p:cNvPr id="1" name="Shape 68"/>
        <p:cNvGrpSpPr/>
        <p:nvPr/>
      </p:nvGrpSpPr>
      <p:grpSpPr>
        <a:xfrm>
          <a:off x="0" y="0"/>
          <a:ext cx="0" cy="0"/>
          <a:chOff x="0" y="0"/>
          <a:chExt cx="0" cy="0"/>
        </a:xfrm>
      </p:grpSpPr>
      <p:sp>
        <p:nvSpPr>
          <p:cNvPr id="69" name="Google Shape;69;p16"/>
          <p:cNvSpPr/>
          <p:nvPr/>
        </p:nvSpPr>
        <p:spPr>
          <a:xfrm>
            <a:off x="757238" y="0"/>
            <a:ext cx="8386763" cy="5143500"/>
          </a:xfrm>
          <a:custGeom>
            <a:avLst/>
            <a:gdLst/>
            <a:ahLst/>
            <a:cxnLst/>
            <a:rect l="l" t="t" r="r" b="b"/>
            <a:pathLst>
              <a:path w="7044" h="4320" extrusionOk="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grpSp>
        <p:nvGrpSpPr>
          <p:cNvPr id="70" name="Google Shape;70;p16"/>
          <p:cNvGrpSpPr/>
          <p:nvPr/>
        </p:nvGrpSpPr>
        <p:grpSpPr>
          <a:xfrm>
            <a:off x="312666" y="3403009"/>
            <a:ext cx="3780000" cy="842741"/>
            <a:chOff x="728663" y="4465638"/>
            <a:chExt cx="5354637" cy="1193801"/>
          </a:xfrm>
        </p:grpSpPr>
        <p:sp>
          <p:nvSpPr>
            <p:cNvPr id="71" name="Google Shape;71;p16"/>
            <p:cNvSpPr/>
            <p:nvPr/>
          </p:nvSpPr>
          <p:spPr>
            <a:xfrm>
              <a:off x="5464175" y="4830763"/>
              <a:ext cx="619125" cy="503238"/>
            </a:xfrm>
            <a:custGeom>
              <a:avLst/>
              <a:gdLst/>
              <a:ahLst/>
              <a:cxnLst/>
              <a:rect l="l" t="t" r="r" b="b"/>
              <a:pathLst>
                <a:path w="189" h="154" extrusionOk="0">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sp>
          <p:nvSpPr>
            <p:cNvPr id="72" name="Google Shape;72;p16"/>
            <p:cNvSpPr/>
            <p:nvPr/>
          </p:nvSpPr>
          <p:spPr>
            <a:xfrm>
              <a:off x="728663" y="4483101"/>
              <a:ext cx="4352925" cy="1176338"/>
            </a:xfrm>
            <a:custGeom>
              <a:avLst/>
              <a:gdLst/>
              <a:ahLst/>
              <a:cxnLst/>
              <a:rect l="l" t="t" r="r" b="b"/>
              <a:pathLst>
                <a:path w="1328" h="359" extrusionOk="0">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sp>
          <p:nvSpPr>
            <p:cNvPr id="73" name="Google Shape;73;p16"/>
            <p:cNvSpPr/>
            <p:nvPr/>
          </p:nvSpPr>
          <p:spPr>
            <a:xfrm>
              <a:off x="4013200" y="4541838"/>
              <a:ext cx="120650" cy="127000"/>
            </a:xfrm>
            <a:custGeom>
              <a:avLst/>
              <a:gdLst/>
              <a:ahLst/>
              <a:cxnLst/>
              <a:rect l="l" t="t" r="r" b="b"/>
              <a:pathLst>
                <a:path w="37" h="39" extrusionOk="0">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sp>
          <p:nvSpPr>
            <p:cNvPr id="74" name="Google Shape;74;p16"/>
            <p:cNvSpPr/>
            <p:nvPr/>
          </p:nvSpPr>
          <p:spPr>
            <a:xfrm>
              <a:off x="4870450" y="4564063"/>
              <a:ext cx="112713" cy="125413"/>
            </a:xfrm>
            <a:custGeom>
              <a:avLst/>
              <a:gdLst/>
              <a:ahLst/>
              <a:cxnLst/>
              <a:rect l="l" t="t" r="r" b="b"/>
              <a:pathLst>
                <a:path w="34" h="38" extrusionOk="0">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sp>
          <p:nvSpPr>
            <p:cNvPr id="75" name="Google Shape;75;p16"/>
            <p:cNvSpPr/>
            <p:nvPr/>
          </p:nvSpPr>
          <p:spPr>
            <a:xfrm>
              <a:off x="5143500" y="4465638"/>
              <a:ext cx="939800" cy="796925"/>
            </a:xfrm>
            <a:custGeom>
              <a:avLst/>
              <a:gdLst/>
              <a:ahLst/>
              <a:cxnLst/>
              <a:rect l="l" t="t" r="r" b="b"/>
              <a:pathLst>
                <a:path w="287" h="243" extrusionOk="0">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grpSp>
      <p:sp>
        <p:nvSpPr>
          <p:cNvPr id="76" name="Google Shape;76;p16"/>
          <p:cNvSpPr txBox="1">
            <a:spLocks noGrp="1"/>
          </p:cNvSpPr>
          <p:nvPr>
            <p:ph type="subTitle" idx="1"/>
          </p:nvPr>
        </p:nvSpPr>
        <p:spPr>
          <a:xfrm>
            <a:off x="4249482" y="1268016"/>
            <a:ext cx="4676144" cy="844534"/>
          </a:xfrm>
          <a:prstGeom prst="rect">
            <a:avLst/>
          </a:prstGeom>
          <a:noFill/>
          <a:ln>
            <a:noFill/>
          </a:ln>
        </p:spPr>
        <p:txBody>
          <a:bodyPr spcFirstLastPara="1" wrap="square" lIns="0" tIns="0" rIns="0" bIns="0" anchor="t" anchorCtr="0">
            <a:noAutofit/>
          </a:bodyPr>
          <a:lstStyle>
            <a:lvl1pPr marR="0" lvl="0" algn="l" rtl="0">
              <a:lnSpc>
                <a:spcPct val="112500"/>
              </a:lnSpc>
              <a:spcBef>
                <a:spcPts val="0"/>
              </a:spcBef>
              <a:spcAft>
                <a:spcPts val="0"/>
              </a:spcAft>
              <a:buClr>
                <a:schemeClr val="lt1"/>
              </a:buClr>
              <a:buSzPts val="1200"/>
              <a:buFont typeface="Arial"/>
              <a:buNone/>
              <a:defRPr sz="12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2pPr>
            <a:lvl3pPr marR="0" lvl="2" algn="l" rtl="0">
              <a:lnSpc>
                <a:spcPct val="90000"/>
              </a:lnSpc>
              <a:spcBef>
                <a:spcPts val="400"/>
              </a:spcBef>
              <a:spcAft>
                <a:spcPts val="0"/>
              </a:spcAft>
              <a:buClr>
                <a:schemeClr val="accent2"/>
              </a:buClr>
              <a:buSzPts val="1200"/>
              <a:buFont typeface="Arial"/>
              <a:buChar char="•"/>
              <a:defRPr sz="1200" b="0" i="0" u="none" strike="noStrike" cap="none">
                <a:solidFill>
                  <a:schemeClr val="dk1"/>
                </a:solidFill>
                <a:latin typeface="Verdana"/>
                <a:ea typeface="Verdana"/>
                <a:cs typeface="Verdana"/>
                <a:sym typeface="Verdana"/>
              </a:defRPr>
            </a:lvl3pPr>
            <a:lvl4pPr marR="0" lvl="3" algn="l" rtl="0">
              <a:lnSpc>
                <a:spcPct val="90000"/>
              </a:lnSpc>
              <a:spcBef>
                <a:spcPts val="400"/>
              </a:spcBef>
              <a:spcAft>
                <a:spcPts val="0"/>
              </a:spcAft>
              <a:buClr>
                <a:schemeClr val="accent3"/>
              </a:buClr>
              <a:buSzPts val="1100"/>
              <a:buFont typeface="Arial"/>
              <a:buChar char="•"/>
              <a:defRPr sz="1100" b="0" i="0" u="none" strike="noStrike" cap="none">
                <a:solidFill>
                  <a:schemeClr val="dk1"/>
                </a:solidFill>
                <a:latin typeface="Verdana"/>
                <a:ea typeface="Verdana"/>
                <a:cs typeface="Verdana"/>
                <a:sym typeface="Verdana"/>
              </a:defRPr>
            </a:lvl4pPr>
            <a:lvl5pPr marR="0" lvl="4" algn="l" rtl="0">
              <a:lnSpc>
                <a:spcPct val="90000"/>
              </a:lnSpc>
              <a:spcBef>
                <a:spcPts val="400"/>
              </a:spcBef>
              <a:spcAft>
                <a:spcPts val="0"/>
              </a:spcAft>
              <a:buClr>
                <a:schemeClr val="accent5"/>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7" name="Google Shape;77;p16"/>
          <p:cNvSpPr txBox="1">
            <a:spLocks noGrp="1"/>
          </p:cNvSpPr>
          <p:nvPr>
            <p:ph type="title"/>
          </p:nvPr>
        </p:nvSpPr>
        <p:spPr>
          <a:xfrm>
            <a:off x="4241490" y="466725"/>
            <a:ext cx="4695341" cy="801291"/>
          </a:xfrm>
          <a:prstGeom prst="rect">
            <a:avLst/>
          </a:prstGeom>
          <a:noFill/>
          <a:ln>
            <a:noFill/>
          </a:ln>
        </p:spPr>
        <p:txBody>
          <a:bodyPr spcFirstLastPara="1" wrap="square" lIns="0" tIns="34275" rIns="68575" bIns="34275" anchor="b" anchorCtr="0">
            <a:noAutofit/>
          </a:bodyPr>
          <a:lstStyle>
            <a:lvl1pPr marR="0" lvl="0" algn="l" rtl="0">
              <a:lnSpc>
                <a:spcPct val="90000"/>
              </a:lnSpc>
              <a:spcBef>
                <a:spcPts val="0"/>
              </a:spcBef>
              <a:spcAft>
                <a:spcPts val="0"/>
              </a:spcAft>
              <a:buClr>
                <a:schemeClr val="lt1"/>
              </a:buClr>
              <a:buSzPts val="2000"/>
              <a:buFont typeface="Verdana"/>
              <a:buNone/>
              <a:defRPr sz="2000" b="0" i="0" u="none" strike="noStrike" cap="none">
                <a:solidFill>
                  <a:schemeClr val="lt1"/>
                </a:solidFill>
                <a:latin typeface="Verdana"/>
                <a:ea typeface="Verdana"/>
                <a:cs typeface="Verdana"/>
                <a:sym typeface="Verdan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extLst>
    <p:ext uri="{DCECCB84-F9BA-43D5-87BE-67443E8EF086}">
      <p15:sldGuideLst xmlns:p15="http://schemas.microsoft.com/office/powerpoint/2012/main">
        <p15:guide id="1" orient="horz" pos="2504">
          <p15:clr>
            <a:srgbClr val="FBAE40"/>
          </p15:clr>
        </p15:guide>
        <p15:guide id="2" pos="19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3">
  <p:cSld name="Title Slide 3">
    <p:bg>
      <p:bgPr>
        <a:solidFill>
          <a:srgbClr val="E6E7E7"/>
        </a:solidFill>
        <a:effectLst/>
      </p:bgPr>
    </p:bg>
    <p:spTree>
      <p:nvGrpSpPr>
        <p:cNvPr id="1" name="Shape 78"/>
        <p:cNvGrpSpPr/>
        <p:nvPr/>
      </p:nvGrpSpPr>
      <p:grpSpPr>
        <a:xfrm>
          <a:off x="0" y="0"/>
          <a:ext cx="0" cy="0"/>
          <a:chOff x="0" y="0"/>
          <a:chExt cx="0" cy="0"/>
        </a:xfrm>
      </p:grpSpPr>
      <p:sp>
        <p:nvSpPr>
          <p:cNvPr id="79" name="Google Shape;79;p17"/>
          <p:cNvSpPr/>
          <p:nvPr/>
        </p:nvSpPr>
        <p:spPr>
          <a:xfrm>
            <a:off x="0" y="-1191"/>
            <a:ext cx="9144000" cy="5144691"/>
          </a:xfrm>
          <a:prstGeom prst="rect">
            <a:avLst/>
          </a:prstGeom>
          <a:solidFill>
            <a:srgbClr val="2B133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
        <p:nvSpPr>
          <p:cNvPr id="80" name="Google Shape;80;p17"/>
          <p:cNvSpPr/>
          <p:nvPr/>
        </p:nvSpPr>
        <p:spPr>
          <a:xfrm>
            <a:off x="5572210" y="1"/>
            <a:ext cx="3592924" cy="3219749"/>
          </a:xfrm>
          <a:custGeom>
            <a:avLst/>
            <a:gdLst/>
            <a:ahLst/>
            <a:cxnLst/>
            <a:rect l="l" t="t" r="r" b="b"/>
            <a:pathLst>
              <a:path w="3986" h="3572" extrusionOk="0">
                <a:moveTo>
                  <a:pt x="3986" y="2526"/>
                </a:moveTo>
                <a:lnTo>
                  <a:pt x="3986" y="2526"/>
                </a:lnTo>
                <a:lnTo>
                  <a:pt x="3986" y="2512"/>
                </a:lnTo>
                <a:lnTo>
                  <a:pt x="3986" y="2512"/>
                </a:lnTo>
                <a:lnTo>
                  <a:pt x="3986" y="0"/>
                </a:lnTo>
                <a:lnTo>
                  <a:pt x="3986" y="0"/>
                </a:lnTo>
                <a:lnTo>
                  <a:pt x="648" y="0"/>
                </a:lnTo>
                <a:lnTo>
                  <a:pt x="648" y="0"/>
                </a:lnTo>
                <a:lnTo>
                  <a:pt x="666" y="42"/>
                </a:lnTo>
                <a:lnTo>
                  <a:pt x="682" y="84"/>
                </a:lnTo>
                <a:lnTo>
                  <a:pt x="682" y="84"/>
                </a:lnTo>
                <a:lnTo>
                  <a:pt x="698" y="132"/>
                </a:lnTo>
                <a:lnTo>
                  <a:pt x="712" y="182"/>
                </a:lnTo>
                <a:lnTo>
                  <a:pt x="724" y="230"/>
                </a:lnTo>
                <a:lnTo>
                  <a:pt x="732" y="280"/>
                </a:lnTo>
                <a:lnTo>
                  <a:pt x="738" y="328"/>
                </a:lnTo>
                <a:lnTo>
                  <a:pt x="742" y="378"/>
                </a:lnTo>
                <a:lnTo>
                  <a:pt x="744" y="428"/>
                </a:lnTo>
                <a:lnTo>
                  <a:pt x="744" y="478"/>
                </a:lnTo>
                <a:lnTo>
                  <a:pt x="744" y="478"/>
                </a:lnTo>
                <a:lnTo>
                  <a:pt x="742" y="568"/>
                </a:lnTo>
                <a:lnTo>
                  <a:pt x="734" y="656"/>
                </a:lnTo>
                <a:lnTo>
                  <a:pt x="724" y="742"/>
                </a:lnTo>
                <a:lnTo>
                  <a:pt x="710" y="830"/>
                </a:lnTo>
                <a:lnTo>
                  <a:pt x="694" y="916"/>
                </a:lnTo>
                <a:lnTo>
                  <a:pt x="674" y="1002"/>
                </a:lnTo>
                <a:lnTo>
                  <a:pt x="652" y="1088"/>
                </a:lnTo>
                <a:lnTo>
                  <a:pt x="628" y="1172"/>
                </a:lnTo>
                <a:lnTo>
                  <a:pt x="628" y="1172"/>
                </a:lnTo>
                <a:lnTo>
                  <a:pt x="590" y="1296"/>
                </a:lnTo>
                <a:lnTo>
                  <a:pt x="548" y="1420"/>
                </a:lnTo>
                <a:lnTo>
                  <a:pt x="504" y="1542"/>
                </a:lnTo>
                <a:lnTo>
                  <a:pt x="456" y="1662"/>
                </a:lnTo>
                <a:lnTo>
                  <a:pt x="406" y="1782"/>
                </a:lnTo>
                <a:lnTo>
                  <a:pt x="354" y="1900"/>
                </a:lnTo>
                <a:lnTo>
                  <a:pt x="300" y="2020"/>
                </a:lnTo>
                <a:lnTo>
                  <a:pt x="244" y="2136"/>
                </a:lnTo>
                <a:lnTo>
                  <a:pt x="244" y="2136"/>
                </a:lnTo>
                <a:lnTo>
                  <a:pt x="188" y="2252"/>
                </a:lnTo>
                <a:lnTo>
                  <a:pt x="128" y="2366"/>
                </a:lnTo>
                <a:lnTo>
                  <a:pt x="70" y="2480"/>
                </a:lnTo>
                <a:lnTo>
                  <a:pt x="8" y="2594"/>
                </a:lnTo>
                <a:lnTo>
                  <a:pt x="8" y="2594"/>
                </a:lnTo>
                <a:lnTo>
                  <a:pt x="0" y="2608"/>
                </a:lnTo>
                <a:lnTo>
                  <a:pt x="0" y="2608"/>
                </a:lnTo>
                <a:lnTo>
                  <a:pt x="0" y="2612"/>
                </a:lnTo>
                <a:lnTo>
                  <a:pt x="0" y="2612"/>
                </a:lnTo>
                <a:lnTo>
                  <a:pt x="50" y="2690"/>
                </a:lnTo>
                <a:lnTo>
                  <a:pt x="100" y="2766"/>
                </a:lnTo>
                <a:lnTo>
                  <a:pt x="100" y="2766"/>
                </a:lnTo>
                <a:lnTo>
                  <a:pt x="144" y="2828"/>
                </a:lnTo>
                <a:lnTo>
                  <a:pt x="190" y="2890"/>
                </a:lnTo>
                <a:lnTo>
                  <a:pt x="236" y="2948"/>
                </a:lnTo>
                <a:lnTo>
                  <a:pt x="286" y="3006"/>
                </a:lnTo>
                <a:lnTo>
                  <a:pt x="336" y="3062"/>
                </a:lnTo>
                <a:lnTo>
                  <a:pt x="390" y="3116"/>
                </a:lnTo>
                <a:lnTo>
                  <a:pt x="444" y="3170"/>
                </a:lnTo>
                <a:lnTo>
                  <a:pt x="502" y="3220"/>
                </a:lnTo>
                <a:lnTo>
                  <a:pt x="502" y="3220"/>
                </a:lnTo>
                <a:lnTo>
                  <a:pt x="540" y="3252"/>
                </a:lnTo>
                <a:lnTo>
                  <a:pt x="582" y="3282"/>
                </a:lnTo>
                <a:lnTo>
                  <a:pt x="622" y="3312"/>
                </a:lnTo>
                <a:lnTo>
                  <a:pt x="664" y="3340"/>
                </a:lnTo>
                <a:lnTo>
                  <a:pt x="706" y="3366"/>
                </a:lnTo>
                <a:lnTo>
                  <a:pt x="750" y="3390"/>
                </a:lnTo>
                <a:lnTo>
                  <a:pt x="792" y="3414"/>
                </a:lnTo>
                <a:lnTo>
                  <a:pt x="838" y="3436"/>
                </a:lnTo>
                <a:lnTo>
                  <a:pt x="882" y="3456"/>
                </a:lnTo>
                <a:lnTo>
                  <a:pt x="928" y="3474"/>
                </a:lnTo>
                <a:lnTo>
                  <a:pt x="976" y="3492"/>
                </a:lnTo>
                <a:lnTo>
                  <a:pt x="1022" y="3506"/>
                </a:lnTo>
                <a:lnTo>
                  <a:pt x="1070" y="3520"/>
                </a:lnTo>
                <a:lnTo>
                  <a:pt x="1120" y="3532"/>
                </a:lnTo>
                <a:lnTo>
                  <a:pt x="1170" y="3542"/>
                </a:lnTo>
                <a:lnTo>
                  <a:pt x="1220" y="3552"/>
                </a:lnTo>
                <a:lnTo>
                  <a:pt x="1220" y="3552"/>
                </a:lnTo>
                <a:lnTo>
                  <a:pt x="1296" y="3562"/>
                </a:lnTo>
                <a:lnTo>
                  <a:pt x="1374" y="3568"/>
                </a:lnTo>
                <a:lnTo>
                  <a:pt x="1374" y="3568"/>
                </a:lnTo>
                <a:lnTo>
                  <a:pt x="1382" y="3568"/>
                </a:lnTo>
                <a:lnTo>
                  <a:pt x="1386" y="3568"/>
                </a:lnTo>
                <a:lnTo>
                  <a:pt x="1390" y="3572"/>
                </a:lnTo>
                <a:lnTo>
                  <a:pt x="1390" y="3572"/>
                </a:lnTo>
                <a:lnTo>
                  <a:pt x="1420" y="3572"/>
                </a:lnTo>
                <a:lnTo>
                  <a:pt x="1420" y="3572"/>
                </a:lnTo>
                <a:lnTo>
                  <a:pt x="1544" y="3572"/>
                </a:lnTo>
                <a:lnTo>
                  <a:pt x="1544" y="3572"/>
                </a:lnTo>
                <a:lnTo>
                  <a:pt x="1544" y="3568"/>
                </a:lnTo>
                <a:lnTo>
                  <a:pt x="1544" y="3568"/>
                </a:lnTo>
                <a:lnTo>
                  <a:pt x="1610" y="3564"/>
                </a:lnTo>
                <a:lnTo>
                  <a:pt x="1676" y="3558"/>
                </a:lnTo>
                <a:lnTo>
                  <a:pt x="1740" y="3552"/>
                </a:lnTo>
                <a:lnTo>
                  <a:pt x="1806" y="3542"/>
                </a:lnTo>
                <a:lnTo>
                  <a:pt x="1870" y="3530"/>
                </a:lnTo>
                <a:lnTo>
                  <a:pt x="1934" y="3516"/>
                </a:lnTo>
                <a:lnTo>
                  <a:pt x="1998" y="3502"/>
                </a:lnTo>
                <a:lnTo>
                  <a:pt x="2062" y="3486"/>
                </a:lnTo>
                <a:lnTo>
                  <a:pt x="2062" y="3486"/>
                </a:lnTo>
                <a:lnTo>
                  <a:pt x="2162" y="3458"/>
                </a:lnTo>
                <a:lnTo>
                  <a:pt x="2262" y="3426"/>
                </a:lnTo>
                <a:lnTo>
                  <a:pt x="2360" y="3392"/>
                </a:lnTo>
                <a:lnTo>
                  <a:pt x="2458" y="3356"/>
                </a:lnTo>
                <a:lnTo>
                  <a:pt x="2554" y="3316"/>
                </a:lnTo>
                <a:lnTo>
                  <a:pt x="2650" y="3276"/>
                </a:lnTo>
                <a:lnTo>
                  <a:pt x="2746" y="3234"/>
                </a:lnTo>
                <a:lnTo>
                  <a:pt x="2840" y="3190"/>
                </a:lnTo>
                <a:lnTo>
                  <a:pt x="2840" y="3190"/>
                </a:lnTo>
                <a:lnTo>
                  <a:pt x="2966" y="3128"/>
                </a:lnTo>
                <a:lnTo>
                  <a:pt x="3092" y="3062"/>
                </a:lnTo>
                <a:lnTo>
                  <a:pt x="3218" y="2996"/>
                </a:lnTo>
                <a:lnTo>
                  <a:pt x="3342" y="2928"/>
                </a:lnTo>
                <a:lnTo>
                  <a:pt x="3464" y="2858"/>
                </a:lnTo>
                <a:lnTo>
                  <a:pt x="3586" y="2786"/>
                </a:lnTo>
                <a:lnTo>
                  <a:pt x="3708" y="2714"/>
                </a:lnTo>
                <a:lnTo>
                  <a:pt x="3828" y="2640"/>
                </a:lnTo>
                <a:lnTo>
                  <a:pt x="3828" y="2640"/>
                </a:lnTo>
                <a:lnTo>
                  <a:pt x="3974" y="2548"/>
                </a:lnTo>
                <a:lnTo>
                  <a:pt x="3974" y="2548"/>
                </a:lnTo>
                <a:lnTo>
                  <a:pt x="3980" y="2544"/>
                </a:lnTo>
                <a:lnTo>
                  <a:pt x="3984" y="2540"/>
                </a:lnTo>
                <a:lnTo>
                  <a:pt x="3986" y="2534"/>
                </a:lnTo>
                <a:lnTo>
                  <a:pt x="3986" y="2526"/>
                </a:lnTo>
                <a:lnTo>
                  <a:pt x="3986" y="2526"/>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grpSp>
        <p:nvGrpSpPr>
          <p:cNvPr id="81" name="Google Shape;81;p17"/>
          <p:cNvGrpSpPr/>
          <p:nvPr/>
        </p:nvGrpSpPr>
        <p:grpSpPr>
          <a:xfrm>
            <a:off x="468000" y="411751"/>
            <a:ext cx="1937680" cy="432000"/>
            <a:chOff x="728663" y="4465638"/>
            <a:chExt cx="5354637" cy="1193800"/>
          </a:xfrm>
        </p:grpSpPr>
        <p:sp>
          <p:nvSpPr>
            <p:cNvPr id="82" name="Google Shape;82;p17"/>
            <p:cNvSpPr/>
            <p:nvPr/>
          </p:nvSpPr>
          <p:spPr>
            <a:xfrm>
              <a:off x="5464175" y="4830763"/>
              <a:ext cx="619125" cy="503238"/>
            </a:xfrm>
            <a:custGeom>
              <a:avLst/>
              <a:gdLst/>
              <a:ahLst/>
              <a:cxnLst/>
              <a:rect l="l" t="t" r="r" b="b"/>
              <a:pathLst>
                <a:path w="189" h="154" extrusionOk="0">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sp>
          <p:nvSpPr>
            <p:cNvPr id="83" name="Google Shape;83;p17"/>
            <p:cNvSpPr/>
            <p:nvPr/>
          </p:nvSpPr>
          <p:spPr>
            <a:xfrm>
              <a:off x="728663" y="4483100"/>
              <a:ext cx="4352925" cy="1176338"/>
            </a:xfrm>
            <a:custGeom>
              <a:avLst/>
              <a:gdLst/>
              <a:ahLst/>
              <a:cxnLst/>
              <a:rect l="l" t="t" r="r" b="b"/>
              <a:pathLst>
                <a:path w="1328" h="359" extrusionOk="0">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sp>
          <p:nvSpPr>
            <p:cNvPr id="84" name="Google Shape;84;p17"/>
            <p:cNvSpPr/>
            <p:nvPr/>
          </p:nvSpPr>
          <p:spPr>
            <a:xfrm>
              <a:off x="4013200" y="4541838"/>
              <a:ext cx="120650" cy="127000"/>
            </a:xfrm>
            <a:custGeom>
              <a:avLst/>
              <a:gdLst/>
              <a:ahLst/>
              <a:cxnLst/>
              <a:rect l="l" t="t" r="r" b="b"/>
              <a:pathLst>
                <a:path w="37" h="39" extrusionOk="0">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sp>
          <p:nvSpPr>
            <p:cNvPr id="85" name="Google Shape;85;p17"/>
            <p:cNvSpPr/>
            <p:nvPr/>
          </p:nvSpPr>
          <p:spPr>
            <a:xfrm>
              <a:off x="4870450" y="4564063"/>
              <a:ext cx="112713" cy="125413"/>
            </a:xfrm>
            <a:custGeom>
              <a:avLst/>
              <a:gdLst/>
              <a:ahLst/>
              <a:cxnLst/>
              <a:rect l="l" t="t" r="r" b="b"/>
              <a:pathLst>
                <a:path w="34" h="38" extrusionOk="0">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sp>
          <p:nvSpPr>
            <p:cNvPr id="86" name="Google Shape;86;p17"/>
            <p:cNvSpPr/>
            <p:nvPr/>
          </p:nvSpPr>
          <p:spPr>
            <a:xfrm>
              <a:off x="5143500" y="4465638"/>
              <a:ext cx="939800" cy="796925"/>
            </a:xfrm>
            <a:custGeom>
              <a:avLst/>
              <a:gdLst/>
              <a:ahLst/>
              <a:cxnLst/>
              <a:rect l="l" t="t" r="r" b="b"/>
              <a:pathLst>
                <a:path w="287" h="243" extrusionOk="0">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grpSp>
    </p:spTree>
  </p:cSld>
  <p:clrMapOvr>
    <a:masterClrMapping/>
  </p:clrMapOvr>
  <p:extLst>
    <p:ext uri="{DCECCB84-F9BA-43D5-87BE-67443E8EF086}">
      <p15:sldGuideLst xmlns:p15="http://schemas.microsoft.com/office/powerpoint/2012/main">
        <p15:guide id="1" orient="horz" pos="701">
          <p15:clr>
            <a:srgbClr val="FBAE40"/>
          </p15:clr>
        </p15:guide>
        <p15:guide id="2" pos="193">
          <p15:clr>
            <a:srgbClr val="FBAE40"/>
          </p15:clr>
        </p15:guide>
        <p15:guide id="3" pos="237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4">
  <p:cSld name="Title Slide 4">
    <p:bg>
      <p:bgPr>
        <a:solidFill>
          <a:srgbClr val="E6E7E7"/>
        </a:solidFill>
        <a:effectLst/>
      </p:bgPr>
    </p:bg>
    <p:spTree>
      <p:nvGrpSpPr>
        <p:cNvPr id="1" name="Shape 87"/>
        <p:cNvGrpSpPr/>
        <p:nvPr/>
      </p:nvGrpSpPr>
      <p:grpSpPr>
        <a:xfrm>
          <a:off x="0" y="0"/>
          <a:ext cx="0" cy="0"/>
          <a:chOff x="0" y="0"/>
          <a:chExt cx="0" cy="0"/>
        </a:xfrm>
      </p:grpSpPr>
      <p:sp>
        <p:nvSpPr>
          <p:cNvPr id="88" name="Google Shape;88;p18"/>
          <p:cNvSpPr/>
          <p:nvPr/>
        </p:nvSpPr>
        <p:spPr>
          <a:xfrm>
            <a:off x="4419302" y="1"/>
            <a:ext cx="4745832" cy="4252913"/>
          </a:xfrm>
          <a:custGeom>
            <a:avLst/>
            <a:gdLst/>
            <a:ahLst/>
            <a:cxnLst/>
            <a:rect l="l" t="t" r="r" b="b"/>
            <a:pathLst>
              <a:path w="3986" h="3572" extrusionOk="0">
                <a:moveTo>
                  <a:pt x="3986" y="2526"/>
                </a:moveTo>
                <a:lnTo>
                  <a:pt x="3986" y="2526"/>
                </a:lnTo>
                <a:lnTo>
                  <a:pt x="3986" y="2512"/>
                </a:lnTo>
                <a:lnTo>
                  <a:pt x="3986" y="2512"/>
                </a:lnTo>
                <a:lnTo>
                  <a:pt x="3986" y="0"/>
                </a:lnTo>
                <a:lnTo>
                  <a:pt x="3986" y="0"/>
                </a:lnTo>
                <a:lnTo>
                  <a:pt x="648" y="0"/>
                </a:lnTo>
                <a:lnTo>
                  <a:pt x="648" y="0"/>
                </a:lnTo>
                <a:lnTo>
                  <a:pt x="666" y="42"/>
                </a:lnTo>
                <a:lnTo>
                  <a:pt x="682" y="84"/>
                </a:lnTo>
                <a:lnTo>
                  <a:pt x="682" y="84"/>
                </a:lnTo>
                <a:lnTo>
                  <a:pt x="698" y="132"/>
                </a:lnTo>
                <a:lnTo>
                  <a:pt x="712" y="182"/>
                </a:lnTo>
                <a:lnTo>
                  <a:pt x="724" y="230"/>
                </a:lnTo>
                <a:lnTo>
                  <a:pt x="732" y="280"/>
                </a:lnTo>
                <a:lnTo>
                  <a:pt x="738" y="328"/>
                </a:lnTo>
                <a:lnTo>
                  <a:pt x="742" y="378"/>
                </a:lnTo>
                <a:lnTo>
                  <a:pt x="744" y="428"/>
                </a:lnTo>
                <a:lnTo>
                  <a:pt x="744" y="478"/>
                </a:lnTo>
                <a:lnTo>
                  <a:pt x="744" y="478"/>
                </a:lnTo>
                <a:lnTo>
                  <a:pt x="742" y="568"/>
                </a:lnTo>
                <a:lnTo>
                  <a:pt x="734" y="656"/>
                </a:lnTo>
                <a:lnTo>
                  <a:pt x="724" y="742"/>
                </a:lnTo>
                <a:lnTo>
                  <a:pt x="710" y="830"/>
                </a:lnTo>
                <a:lnTo>
                  <a:pt x="694" y="916"/>
                </a:lnTo>
                <a:lnTo>
                  <a:pt x="674" y="1002"/>
                </a:lnTo>
                <a:lnTo>
                  <a:pt x="652" y="1088"/>
                </a:lnTo>
                <a:lnTo>
                  <a:pt x="628" y="1172"/>
                </a:lnTo>
                <a:lnTo>
                  <a:pt x="628" y="1172"/>
                </a:lnTo>
                <a:lnTo>
                  <a:pt x="590" y="1296"/>
                </a:lnTo>
                <a:lnTo>
                  <a:pt x="548" y="1420"/>
                </a:lnTo>
                <a:lnTo>
                  <a:pt x="504" y="1542"/>
                </a:lnTo>
                <a:lnTo>
                  <a:pt x="456" y="1662"/>
                </a:lnTo>
                <a:lnTo>
                  <a:pt x="406" y="1782"/>
                </a:lnTo>
                <a:lnTo>
                  <a:pt x="354" y="1900"/>
                </a:lnTo>
                <a:lnTo>
                  <a:pt x="300" y="2020"/>
                </a:lnTo>
                <a:lnTo>
                  <a:pt x="244" y="2136"/>
                </a:lnTo>
                <a:lnTo>
                  <a:pt x="244" y="2136"/>
                </a:lnTo>
                <a:lnTo>
                  <a:pt x="188" y="2252"/>
                </a:lnTo>
                <a:lnTo>
                  <a:pt x="128" y="2366"/>
                </a:lnTo>
                <a:lnTo>
                  <a:pt x="70" y="2480"/>
                </a:lnTo>
                <a:lnTo>
                  <a:pt x="8" y="2594"/>
                </a:lnTo>
                <a:lnTo>
                  <a:pt x="8" y="2594"/>
                </a:lnTo>
                <a:lnTo>
                  <a:pt x="0" y="2608"/>
                </a:lnTo>
                <a:lnTo>
                  <a:pt x="0" y="2608"/>
                </a:lnTo>
                <a:lnTo>
                  <a:pt x="0" y="2612"/>
                </a:lnTo>
                <a:lnTo>
                  <a:pt x="0" y="2612"/>
                </a:lnTo>
                <a:lnTo>
                  <a:pt x="50" y="2690"/>
                </a:lnTo>
                <a:lnTo>
                  <a:pt x="100" y="2766"/>
                </a:lnTo>
                <a:lnTo>
                  <a:pt x="100" y="2766"/>
                </a:lnTo>
                <a:lnTo>
                  <a:pt x="144" y="2828"/>
                </a:lnTo>
                <a:lnTo>
                  <a:pt x="190" y="2890"/>
                </a:lnTo>
                <a:lnTo>
                  <a:pt x="236" y="2948"/>
                </a:lnTo>
                <a:lnTo>
                  <a:pt x="286" y="3006"/>
                </a:lnTo>
                <a:lnTo>
                  <a:pt x="336" y="3062"/>
                </a:lnTo>
                <a:lnTo>
                  <a:pt x="390" y="3116"/>
                </a:lnTo>
                <a:lnTo>
                  <a:pt x="444" y="3170"/>
                </a:lnTo>
                <a:lnTo>
                  <a:pt x="502" y="3220"/>
                </a:lnTo>
                <a:lnTo>
                  <a:pt x="502" y="3220"/>
                </a:lnTo>
                <a:lnTo>
                  <a:pt x="540" y="3252"/>
                </a:lnTo>
                <a:lnTo>
                  <a:pt x="582" y="3282"/>
                </a:lnTo>
                <a:lnTo>
                  <a:pt x="622" y="3312"/>
                </a:lnTo>
                <a:lnTo>
                  <a:pt x="664" y="3340"/>
                </a:lnTo>
                <a:lnTo>
                  <a:pt x="706" y="3366"/>
                </a:lnTo>
                <a:lnTo>
                  <a:pt x="750" y="3390"/>
                </a:lnTo>
                <a:lnTo>
                  <a:pt x="792" y="3414"/>
                </a:lnTo>
                <a:lnTo>
                  <a:pt x="838" y="3436"/>
                </a:lnTo>
                <a:lnTo>
                  <a:pt x="882" y="3456"/>
                </a:lnTo>
                <a:lnTo>
                  <a:pt x="928" y="3474"/>
                </a:lnTo>
                <a:lnTo>
                  <a:pt x="976" y="3492"/>
                </a:lnTo>
                <a:lnTo>
                  <a:pt x="1022" y="3506"/>
                </a:lnTo>
                <a:lnTo>
                  <a:pt x="1070" y="3520"/>
                </a:lnTo>
                <a:lnTo>
                  <a:pt x="1120" y="3532"/>
                </a:lnTo>
                <a:lnTo>
                  <a:pt x="1170" y="3542"/>
                </a:lnTo>
                <a:lnTo>
                  <a:pt x="1220" y="3552"/>
                </a:lnTo>
                <a:lnTo>
                  <a:pt x="1220" y="3552"/>
                </a:lnTo>
                <a:lnTo>
                  <a:pt x="1296" y="3562"/>
                </a:lnTo>
                <a:lnTo>
                  <a:pt x="1374" y="3568"/>
                </a:lnTo>
                <a:lnTo>
                  <a:pt x="1374" y="3568"/>
                </a:lnTo>
                <a:lnTo>
                  <a:pt x="1382" y="3568"/>
                </a:lnTo>
                <a:lnTo>
                  <a:pt x="1386" y="3568"/>
                </a:lnTo>
                <a:lnTo>
                  <a:pt x="1390" y="3572"/>
                </a:lnTo>
                <a:lnTo>
                  <a:pt x="1390" y="3572"/>
                </a:lnTo>
                <a:lnTo>
                  <a:pt x="1420" y="3572"/>
                </a:lnTo>
                <a:lnTo>
                  <a:pt x="1420" y="3572"/>
                </a:lnTo>
                <a:lnTo>
                  <a:pt x="1544" y="3572"/>
                </a:lnTo>
                <a:lnTo>
                  <a:pt x="1544" y="3572"/>
                </a:lnTo>
                <a:lnTo>
                  <a:pt x="1544" y="3568"/>
                </a:lnTo>
                <a:lnTo>
                  <a:pt x="1544" y="3568"/>
                </a:lnTo>
                <a:lnTo>
                  <a:pt x="1610" y="3564"/>
                </a:lnTo>
                <a:lnTo>
                  <a:pt x="1676" y="3558"/>
                </a:lnTo>
                <a:lnTo>
                  <a:pt x="1740" y="3552"/>
                </a:lnTo>
                <a:lnTo>
                  <a:pt x="1806" y="3542"/>
                </a:lnTo>
                <a:lnTo>
                  <a:pt x="1870" y="3530"/>
                </a:lnTo>
                <a:lnTo>
                  <a:pt x="1934" y="3516"/>
                </a:lnTo>
                <a:lnTo>
                  <a:pt x="1998" y="3502"/>
                </a:lnTo>
                <a:lnTo>
                  <a:pt x="2062" y="3486"/>
                </a:lnTo>
                <a:lnTo>
                  <a:pt x="2062" y="3486"/>
                </a:lnTo>
                <a:lnTo>
                  <a:pt x="2162" y="3458"/>
                </a:lnTo>
                <a:lnTo>
                  <a:pt x="2262" y="3426"/>
                </a:lnTo>
                <a:lnTo>
                  <a:pt x="2360" y="3392"/>
                </a:lnTo>
                <a:lnTo>
                  <a:pt x="2458" y="3356"/>
                </a:lnTo>
                <a:lnTo>
                  <a:pt x="2554" y="3316"/>
                </a:lnTo>
                <a:lnTo>
                  <a:pt x="2650" y="3276"/>
                </a:lnTo>
                <a:lnTo>
                  <a:pt x="2746" y="3234"/>
                </a:lnTo>
                <a:lnTo>
                  <a:pt x="2840" y="3190"/>
                </a:lnTo>
                <a:lnTo>
                  <a:pt x="2840" y="3190"/>
                </a:lnTo>
                <a:lnTo>
                  <a:pt x="2966" y="3128"/>
                </a:lnTo>
                <a:lnTo>
                  <a:pt x="3092" y="3062"/>
                </a:lnTo>
                <a:lnTo>
                  <a:pt x="3218" y="2996"/>
                </a:lnTo>
                <a:lnTo>
                  <a:pt x="3342" y="2928"/>
                </a:lnTo>
                <a:lnTo>
                  <a:pt x="3464" y="2858"/>
                </a:lnTo>
                <a:lnTo>
                  <a:pt x="3586" y="2786"/>
                </a:lnTo>
                <a:lnTo>
                  <a:pt x="3708" y="2714"/>
                </a:lnTo>
                <a:lnTo>
                  <a:pt x="3828" y="2640"/>
                </a:lnTo>
                <a:lnTo>
                  <a:pt x="3828" y="2640"/>
                </a:lnTo>
                <a:lnTo>
                  <a:pt x="3974" y="2548"/>
                </a:lnTo>
                <a:lnTo>
                  <a:pt x="3974" y="2548"/>
                </a:lnTo>
                <a:lnTo>
                  <a:pt x="3980" y="2544"/>
                </a:lnTo>
                <a:lnTo>
                  <a:pt x="3984" y="2540"/>
                </a:lnTo>
                <a:lnTo>
                  <a:pt x="3986" y="2534"/>
                </a:lnTo>
                <a:lnTo>
                  <a:pt x="3986" y="2526"/>
                </a:lnTo>
                <a:lnTo>
                  <a:pt x="3986" y="2526"/>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sp>
        <p:nvSpPr>
          <p:cNvPr id="89" name="Google Shape;89;p18"/>
          <p:cNvSpPr txBox="1">
            <a:spLocks noGrp="1"/>
          </p:cNvSpPr>
          <p:nvPr>
            <p:ph type="ctrTitle"/>
          </p:nvPr>
        </p:nvSpPr>
        <p:spPr>
          <a:xfrm>
            <a:off x="305991" y="1754841"/>
            <a:ext cx="3725949" cy="1087423"/>
          </a:xfrm>
          <a:prstGeom prst="rect">
            <a:avLst/>
          </a:prstGeom>
          <a:noFill/>
          <a:ln>
            <a:noFill/>
          </a:ln>
        </p:spPr>
        <p:txBody>
          <a:bodyPr spcFirstLastPara="1" wrap="square" lIns="0" tIns="0" rIns="0" bIns="0" anchor="b" anchorCtr="0">
            <a:noAutofit/>
          </a:bodyPr>
          <a:lstStyle>
            <a:lvl1pPr marR="0" lvl="0" algn="l" rtl="0">
              <a:lnSpc>
                <a:spcPct val="115384"/>
              </a:lnSpc>
              <a:spcBef>
                <a:spcPts val="0"/>
              </a:spcBef>
              <a:spcAft>
                <a:spcPts val="0"/>
              </a:spcAft>
              <a:buClr>
                <a:schemeClr val="accent1"/>
              </a:buClr>
              <a:buSzPts val="2000"/>
              <a:buFont typeface="Verdana"/>
              <a:buNone/>
              <a:defRPr sz="2000" b="0" i="0" u="none" strike="noStrike" cap="none">
                <a:solidFill>
                  <a:schemeClr val="accent1"/>
                </a:solidFill>
                <a:latin typeface="Verdana"/>
                <a:ea typeface="Verdana"/>
                <a:cs typeface="Verdana"/>
                <a:sym typeface="Verdana"/>
              </a:defRPr>
            </a:lvl1pPr>
            <a:lvl2pPr lvl="1">
              <a:spcBef>
                <a:spcPts val="0"/>
              </a:spcBef>
              <a:spcAft>
                <a:spcPts val="0"/>
              </a:spcAft>
              <a:buSzPts val="1100"/>
              <a:buNone/>
              <a:defRPr sz="1400">
                <a:solidFill>
                  <a:schemeClr val="lt1"/>
                </a:solidFill>
                <a:latin typeface="Verdana"/>
                <a:ea typeface="Verdana"/>
                <a:cs typeface="Verdana"/>
                <a:sym typeface="Verdana"/>
              </a:defRPr>
            </a:lvl2pPr>
            <a:lvl3pPr lvl="2">
              <a:spcBef>
                <a:spcPts val="0"/>
              </a:spcBef>
              <a:spcAft>
                <a:spcPts val="0"/>
              </a:spcAft>
              <a:buSzPts val="1100"/>
              <a:buNone/>
              <a:defRPr sz="1400">
                <a:solidFill>
                  <a:schemeClr val="lt1"/>
                </a:solidFill>
                <a:latin typeface="Verdana"/>
                <a:ea typeface="Verdana"/>
                <a:cs typeface="Verdana"/>
                <a:sym typeface="Verdana"/>
              </a:defRPr>
            </a:lvl3pPr>
            <a:lvl4pPr lvl="3">
              <a:spcBef>
                <a:spcPts val="0"/>
              </a:spcBef>
              <a:spcAft>
                <a:spcPts val="0"/>
              </a:spcAft>
              <a:buSzPts val="1100"/>
              <a:buNone/>
              <a:defRPr sz="1400">
                <a:solidFill>
                  <a:schemeClr val="lt1"/>
                </a:solidFill>
                <a:latin typeface="Verdana"/>
                <a:ea typeface="Verdana"/>
                <a:cs typeface="Verdana"/>
                <a:sym typeface="Verdana"/>
              </a:defRPr>
            </a:lvl4pPr>
            <a:lvl5pPr lvl="4">
              <a:spcBef>
                <a:spcPts val="0"/>
              </a:spcBef>
              <a:spcAft>
                <a:spcPts val="0"/>
              </a:spcAft>
              <a:buSzPts val="1100"/>
              <a:buNone/>
              <a:defRPr sz="1400">
                <a:solidFill>
                  <a:schemeClr val="lt1"/>
                </a:solidFill>
                <a:latin typeface="Verdana"/>
                <a:ea typeface="Verdana"/>
                <a:cs typeface="Verdana"/>
                <a:sym typeface="Verdana"/>
              </a:defRPr>
            </a:lvl5pPr>
            <a:lvl6pPr lvl="5">
              <a:spcBef>
                <a:spcPts val="0"/>
              </a:spcBef>
              <a:spcAft>
                <a:spcPts val="0"/>
              </a:spcAft>
              <a:buSzPts val="1100"/>
              <a:buNone/>
              <a:defRPr sz="1400">
                <a:solidFill>
                  <a:schemeClr val="lt1"/>
                </a:solidFill>
                <a:latin typeface="Verdana"/>
                <a:ea typeface="Verdana"/>
                <a:cs typeface="Verdana"/>
                <a:sym typeface="Verdana"/>
              </a:defRPr>
            </a:lvl6pPr>
            <a:lvl7pPr lvl="6">
              <a:spcBef>
                <a:spcPts val="0"/>
              </a:spcBef>
              <a:spcAft>
                <a:spcPts val="0"/>
              </a:spcAft>
              <a:buSzPts val="1100"/>
              <a:buNone/>
              <a:defRPr sz="1400">
                <a:solidFill>
                  <a:schemeClr val="lt1"/>
                </a:solidFill>
                <a:latin typeface="Verdana"/>
                <a:ea typeface="Verdana"/>
                <a:cs typeface="Verdana"/>
                <a:sym typeface="Verdana"/>
              </a:defRPr>
            </a:lvl7pPr>
            <a:lvl8pPr lvl="7">
              <a:spcBef>
                <a:spcPts val="0"/>
              </a:spcBef>
              <a:spcAft>
                <a:spcPts val="0"/>
              </a:spcAft>
              <a:buSzPts val="1100"/>
              <a:buNone/>
              <a:defRPr sz="1400">
                <a:solidFill>
                  <a:schemeClr val="lt1"/>
                </a:solidFill>
                <a:latin typeface="Verdana"/>
                <a:ea typeface="Verdana"/>
                <a:cs typeface="Verdana"/>
                <a:sym typeface="Verdana"/>
              </a:defRPr>
            </a:lvl8pPr>
            <a:lvl9pPr lvl="8">
              <a:spcBef>
                <a:spcPts val="0"/>
              </a:spcBef>
              <a:spcAft>
                <a:spcPts val="0"/>
              </a:spcAft>
              <a:buSzPts val="1100"/>
              <a:buNone/>
              <a:defRPr sz="1400">
                <a:solidFill>
                  <a:schemeClr val="lt1"/>
                </a:solidFill>
                <a:latin typeface="Verdana"/>
                <a:ea typeface="Verdana"/>
                <a:cs typeface="Verdana"/>
                <a:sym typeface="Verdana"/>
              </a:defRPr>
            </a:lvl9pPr>
          </a:lstStyle>
          <a:p>
            <a:endParaRPr/>
          </a:p>
        </p:txBody>
      </p:sp>
      <p:sp>
        <p:nvSpPr>
          <p:cNvPr id="90" name="Google Shape;90;p18"/>
          <p:cNvSpPr txBox="1">
            <a:spLocks noGrp="1"/>
          </p:cNvSpPr>
          <p:nvPr>
            <p:ph type="subTitle" idx="1"/>
          </p:nvPr>
        </p:nvSpPr>
        <p:spPr>
          <a:xfrm>
            <a:off x="305991" y="2949419"/>
            <a:ext cx="3725949" cy="917972"/>
          </a:xfrm>
          <a:prstGeom prst="rect">
            <a:avLst/>
          </a:prstGeom>
          <a:noFill/>
          <a:ln>
            <a:noFill/>
          </a:ln>
        </p:spPr>
        <p:txBody>
          <a:bodyPr spcFirstLastPara="1" wrap="square" lIns="0" tIns="0" rIns="0" bIns="0" anchor="t" anchorCtr="0">
            <a:noAutofit/>
          </a:bodyPr>
          <a:lstStyle>
            <a:lvl1pPr marR="0" lvl="0" algn="l" rtl="0">
              <a:lnSpc>
                <a:spcPct val="112500"/>
              </a:lnSpc>
              <a:spcBef>
                <a:spcPts val="0"/>
              </a:spcBef>
              <a:spcAft>
                <a:spcPts val="0"/>
              </a:spcAft>
              <a:buClr>
                <a:schemeClr val="accent1"/>
              </a:buClr>
              <a:buSzPts val="1200"/>
              <a:buFont typeface="Arial"/>
              <a:buNone/>
              <a:defRPr sz="1200" b="0" i="0" u="none" strike="noStrike" cap="none">
                <a:solidFill>
                  <a:schemeClr val="accent1"/>
                </a:solidFill>
                <a:latin typeface="Verdana"/>
                <a:ea typeface="Verdana"/>
                <a:cs typeface="Verdana"/>
                <a:sym typeface="Verdana"/>
              </a:defRPr>
            </a:lvl1pPr>
            <a:lvl2pPr marR="0" lvl="1" algn="l" rtl="0">
              <a:lnSpc>
                <a:spcPct val="90000"/>
              </a:lnSpc>
              <a:spcBef>
                <a:spcPts val="4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2pPr>
            <a:lvl3pPr marR="0" lvl="2" algn="l" rtl="0">
              <a:lnSpc>
                <a:spcPct val="90000"/>
              </a:lnSpc>
              <a:spcBef>
                <a:spcPts val="400"/>
              </a:spcBef>
              <a:spcAft>
                <a:spcPts val="0"/>
              </a:spcAft>
              <a:buClr>
                <a:schemeClr val="accent2"/>
              </a:buClr>
              <a:buSzPts val="1200"/>
              <a:buFont typeface="Arial"/>
              <a:buChar char="•"/>
              <a:defRPr sz="1200" b="0" i="0" u="none" strike="noStrike" cap="none">
                <a:solidFill>
                  <a:schemeClr val="dk1"/>
                </a:solidFill>
                <a:latin typeface="Verdana"/>
                <a:ea typeface="Verdana"/>
                <a:cs typeface="Verdana"/>
                <a:sym typeface="Verdana"/>
              </a:defRPr>
            </a:lvl3pPr>
            <a:lvl4pPr marR="0" lvl="3" algn="l" rtl="0">
              <a:lnSpc>
                <a:spcPct val="90000"/>
              </a:lnSpc>
              <a:spcBef>
                <a:spcPts val="400"/>
              </a:spcBef>
              <a:spcAft>
                <a:spcPts val="0"/>
              </a:spcAft>
              <a:buClr>
                <a:schemeClr val="accent3"/>
              </a:buClr>
              <a:buSzPts val="1100"/>
              <a:buFont typeface="Arial"/>
              <a:buChar char="•"/>
              <a:defRPr sz="1100" b="0" i="0" u="none" strike="noStrike" cap="none">
                <a:solidFill>
                  <a:schemeClr val="dk1"/>
                </a:solidFill>
                <a:latin typeface="Verdana"/>
                <a:ea typeface="Verdana"/>
                <a:cs typeface="Verdana"/>
                <a:sym typeface="Verdana"/>
              </a:defRPr>
            </a:lvl4pPr>
            <a:lvl5pPr marR="0" lvl="4" algn="l" rtl="0">
              <a:lnSpc>
                <a:spcPct val="90000"/>
              </a:lnSpc>
              <a:spcBef>
                <a:spcPts val="400"/>
              </a:spcBef>
              <a:spcAft>
                <a:spcPts val="0"/>
              </a:spcAft>
              <a:buClr>
                <a:schemeClr val="accent5"/>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1" name="Google Shape;91;p18"/>
          <p:cNvSpPr>
            <a:spLocks noGrp="1"/>
          </p:cNvSpPr>
          <p:nvPr>
            <p:ph type="pic" idx="2"/>
          </p:nvPr>
        </p:nvSpPr>
        <p:spPr>
          <a:xfrm>
            <a:off x="4152900" y="-1191"/>
            <a:ext cx="4991100" cy="5144691"/>
          </a:xfrm>
          <a:prstGeom prst="rect">
            <a:avLst/>
          </a:prstGeom>
          <a:no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1500"/>
              <a:buFont typeface="Arial"/>
              <a:buNone/>
              <a:defRPr sz="1500" b="0" i="0" u="none" strike="noStrike" cap="none">
                <a:solidFill>
                  <a:schemeClr val="dk1"/>
                </a:solidFill>
                <a:latin typeface="Verdana"/>
                <a:ea typeface="Verdana"/>
                <a:cs typeface="Verdana"/>
                <a:sym typeface="Verdana"/>
              </a:defRPr>
            </a:lvl1pPr>
            <a:lvl2pPr marR="0" lvl="1" algn="l" rtl="0">
              <a:lnSpc>
                <a:spcPct val="90000"/>
              </a:lnSpc>
              <a:spcBef>
                <a:spcPts val="4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2pPr>
            <a:lvl3pPr marR="0" lvl="2" algn="l" rtl="0">
              <a:lnSpc>
                <a:spcPct val="90000"/>
              </a:lnSpc>
              <a:spcBef>
                <a:spcPts val="400"/>
              </a:spcBef>
              <a:spcAft>
                <a:spcPts val="0"/>
              </a:spcAft>
              <a:buClr>
                <a:schemeClr val="accent2"/>
              </a:buClr>
              <a:buSzPts val="1200"/>
              <a:buFont typeface="Arial"/>
              <a:buChar char="•"/>
              <a:defRPr sz="1200" b="0" i="0" u="none" strike="noStrike" cap="none">
                <a:solidFill>
                  <a:schemeClr val="dk1"/>
                </a:solidFill>
                <a:latin typeface="Verdana"/>
                <a:ea typeface="Verdana"/>
                <a:cs typeface="Verdana"/>
                <a:sym typeface="Verdana"/>
              </a:defRPr>
            </a:lvl3pPr>
            <a:lvl4pPr marR="0" lvl="3" algn="l" rtl="0">
              <a:lnSpc>
                <a:spcPct val="90000"/>
              </a:lnSpc>
              <a:spcBef>
                <a:spcPts val="400"/>
              </a:spcBef>
              <a:spcAft>
                <a:spcPts val="0"/>
              </a:spcAft>
              <a:buClr>
                <a:schemeClr val="accent3"/>
              </a:buClr>
              <a:buSzPts val="1100"/>
              <a:buFont typeface="Arial"/>
              <a:buChar char="•"/>
              <a:defRPr sz="1100" b="0" i="0" u="none" strike="noStrike" cap="none">
                <a:solidFill>
                  <a:schemeClr val="dk1"/>
                </a:solidFill>
                <a:latin typeface="Verdana"/>
                <a:ea typeface="Verdana"/>
                <a:cs typeface="Verdana"/>
                <a:sym typeface="Verdana"/>
              </a:defRPr>
            </a:lvl4pPr>
            <a:lvl5pPr marR="0" lvl="4" algn="l" rtl="0">
              <a:lnSpc>
                <a:spcPct val="90000"/>
              </a:lnSpc>
              <a:spcBef>
                <a:spcPts val="400"/>
              </a:spcBef>
              <a:spcAft>
                <a:spcPts val="0"/>
              </a:spcAft>
              <a:buClr>
                <a:schemeClr val="accent5"/>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grpSp>
        <p:nvGrpSpPr>
          <p:cNvPr id="92" name="Google Shape;92;p18"/>
          <p:cNvGrpSpPr/>
          <p:nvPr/>
        </p:nvGrpSpPr>
        <p:grpSpPr>
          <a:xfrm>
            <a:off x="305991" y="521776"/>
            <a:ext cx="3780000" cy="842740"/>
            <a:chOff x="728663" y="4465638"/>
            <a:chExt cx="5354637" cy="1193800"/>
          </a:xfrm>
        </p:grpSpPr>
        <p:sp>
          <p:nvSpPr>
            <p:cNvPr id="93" name="Google Shape;93;p18"/>
            <p:cNvSpPr/>
            <p:nvPr/>
          </p:nvSpPr>
          <p:spPr>
            <a:xfrm>
              <a:off x="5464175" y="4830763"/>
              <a:ext cx="619125" cy="503238"/>
            </a:xfrm>
            <a:custGeom>
              <a:avLst/>
              <a:gdLst/>
              <a:ahLst/>
              <a:cxnLst/>
              <a:rect l="l" t="t" r="r" b="b"/>
              <a:pathLst>
                <a:path w="189" h="154" extrusionOk="0">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sp>
          <p:nvSpPr>
            <p:cNvPr id="94" name="Google Shape;94;p18"/>
            <p:cNvSpPr/>
            <p:nvPr/>
          </p:nvSpPr>
          <p:spPr>
            <a:xfrm>
              <a:off x="728663" y="4483100"/>
              <a:ext cx="4352925" cy="1176338"/>
            </a:xfrm>
            <a:custGeom>
              <a:avLst/>
              <a:gdLst/>
              <a:ahLst/>
              <a:cxnLst/>
              <a:rect l="l" t="t" r="r" b="b"/>
              <a:pathLst>
                <a:path w="1328" h="359" extrusionOk="0">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sp>
          <p:nvSpPr>
            <p:cNvPr id="95" name="Google Shape;95;p18"/>
            <p:cNvSpPr/>
            <p:nvPr/>
          </p:nvSpPr>
          <p:spPr>
            <a:xfrm>
              <a:off x="4013200" y="4541838"/>
              <a:ext cx="120650" cy="127000"/>
            </a:xfrm>
            <a:custGeom>
              <a:avLst/>
              <a:gdLst/>
              <a:ahLst/>
              <a:cxnLst/>
              <a:rect l="l" t="t" r="r" b="b"/>
              <a:pathLst>
                <a:path w="37" h="39" extrusionOk="0">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sp>
          <p:nvSpPr>
            <p:cNvPr id="96" name="Google Shape;96;p18"/>
            <p:cNvSpPr/>
            <p:nvPr/>
          </p:nvSpPr>
          <p:spPr>
            <a:xfrm>
              <a:off x="4870450" y="4564063"/>
              <a:ext cx="112713" cy="125413"/>
            </a:xfrm>
            <a:custGeom>
              <a:avLst/>
              <a:gdLst/>
              <a:ahLst/>
              <a:cxnLst/>
              <a:rect l="l" t="t" r="r" b="b"/>
              <a:pathLst>
                <a:path w="34" h="38" extrusionOk="0">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sp>
          <p:nvSpPr>
            <p:cNvPr id="97" name="Google Shape;97;p18"/>
            <p:cNvSpPr/>
            <p:nvPr/>
          </p:nvSpPr>
          <p:spPr>
            <a:xfrm>
              <a:off x="5143500" y="4465638"/>
              <a:ext cx="939800" cy="796925"/>
            </a:xfrm>
            <a:custGeom>
              <a:avLst/>
              <a:gdLst/>
              <a:ahLst/>
              <a:cxnLst/>
              <a:rect l="l" t="t" r="r" b="b"/>
              <a:pathLst>
                <a:path w="287" h="243" extrusionOk="0">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grpSp>
    </p:spTree>
  </p:cSld>
  <p:clrMapOvr>
    <a:masterClrMapping/>
  </p:clrMapOvr>
  <p:extLst>
    <p:ext uri="{DCECCB84-F9BA-43D5-87BE-67443E8EF086}">
      <p15:sldGuideLst xmlns:p15="http://schemas.microsoft.com/office/powerpoint/2012/main">
        <p15:guide id="1" pos="193">
          <p15:clr>
            <a:srgbClr val="FBAE40"/>
          </p15:clr>
        </p15:guide>
        <p15:guide id="2" orient="horz" pos="70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ubtitle and content ">
  <p:cSld name="Title, subtitle and content ">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170512" y="0"/>
            <a:ext cx="8343927" cy="828675"/>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0" name="Google Shape;130;p20"/>
          <p:cNvSpPr txBox="1">
            <a:spLocks noGrp="1"/>
          </p:cNvSpPr>
          <p:nvPr>
            <p:ph type="body" idx="1"/>
          </p:nvPr>
        </p:nvSpPr>
        <p:spPr>
          <a:xfrm>
            <a:off x="170511" y="1361513"/>
            <a:ext cx="8775000" cy="334965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chemeClr val="dk1"/>
              </a:buClr>
              <a:buSzPts val="1400"/>
              <a:buNone/>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1" name="Google Shape;131;p20"/>
          <p:cNvSpPr txBox="1">
            <a:spLocks noGrp="1"/>
          </p:cNvSpPr>
          <p:nvPr>
            <p:ph type="body" idx="2"/>
          </p:nvPr>
        </p:nvSpPr>
        <p:spPr>
          <a:xfrm>
            <a:off x="170512" y="861455"/>
            <a:ext cx="8775000" cy="37804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chemeClr val="accent2"/>
              </a:buClr>
              <a:buSzPts val="1500"/>
              <a:buNone/>
              <a:defRPr>
                <a:solidFill>
                  <a:schemeClr val="accent2"/>
                </a:solidFill>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132"/>
        <p:cNvGrpSpPr/>
        <p:nvPr/>
      </p:nvGrpSpPr>
      <p:grpSpPr>
        <a:xfrm>
          <a:off x="0" y="0"/>
          <a:ext cx="0" cy="0"/>
          <a:chOff x="0" y="0"/>
          <a:chExt cx="0" cy="0"/>
        </a:xfrm>
      </p:grpSpPr>
      <p:sp>
        <p:nvSpPr>
          <p:cNvPr id="133" name="Google Shape;133;p21"/>
          <p:cNvSpPr txBox="1">
            <a:spLocks noGrp="1"/>
          </p:cNvSpPr>
          <p:nvPr>
            <p:ph type="body" idx="1"/>
          </p:nvPr>
        </p:nvSpPr>
        <p:spPr>
          <a:xfrm>
            <a:off x="170511" y="1361514"/>
            <a:ext cx="8775000" cy="334965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chemeClr val="dk1"/>
              </a:buClr>
              <a:buSzPts val="1400"/>
              <a:buNone/>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4" name="Google Shape;134;p21"/>
          <p:cNvSpPr txBox="1">
            <a:spLocks noGrp="1"/>
          </p:cNvSpPr>
          <p:nvPr>
            <p:ph type="title"/>
          </p:nvPr>
        </p:nvSpPr>
        <p:spPr>
          <a:xfrm>
            <a:off x="170512" y="0"/>
            <a:ext cx="8343927" cy="828675"/>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Two columns">
  <p:cSld name="Content Two columns">
    <p:spTree>
      <p:nvGrpSpPr>
        <p:cNvPr id="1" name="Shape 135"/>
        <p:cNvGrpSpPr/>
        <p:nvPr/>
      </p:nvGrpSpPr>
      <p:grpSpPr>
        <a:xfrm>
          <a:off x="0" y="0"/>
          <a:ext cx="0" cy="0"/>
          <a:chOff x="0" y="0"/>
          <a:chExt cx="0" cy="0"/>
        </a:xfrm>
      </p:grpSpPr>
      <p:sp>
        <p:nvSpPr>
          <p:cNvPr id="136" name="Google Shape;136;p22"/>
          <p:cNvSpPr txBox="1">
            <a:spLocks noGrp="1"/>
          </p:cNvSpPr>
          <p:nvPr>
            <p:ph type="body" idx="1"/>
          </p:nvPr>
        </p:nvSpPr>
        <p:spPr>
          <a:xfrm>
            <a:off x="170512" y="1653989"/>
            <a:ext cx="4050000" cy="30571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200"/>
              <a:buNone/>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7" name="Google Shape;137;p22"/>
          <p:cNvSpPr txBox="1">
            <a:spLocks noGrp="1"/>
          </p:cNvSpPr>
          <p:nvPr>
            <p:ph type="body" idx="2"/>
          </p:nvPr>
        </p:nvSpPr>
        <p:spPr>
          <a:xfrm>
            <a:off x="170512" y="1065742"/>
            <a:ext cx="4050000" cy="55799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800"/>
              </a:spcBef>
              <a:spcAft>
                <a:spcPts val="0"/>
              </a:spcAft>
              <a:buClr>
                <a:srgbClr val="12ABDB"/>
              </a:buClr>
              <a:buSzPts val="1400"/>
              <a:buNone/>
              <a:defRPr sz="1400" b="1">
                <a:solidFill>
                  <a:srgbClr val="12ABDB"/>
                </a:solidFill>
              </a:defRPr>
            </a:lvl1pPr>
            <a:lvl2pPr marL="914400" lvl="1" indent="-285750" algn="l">
              <a:lnSpc>
                <a:spcPct val="100000"/>
              </a:lnSpc>
              <a:spcBef>
                <a:spcPts val="400"/>
              </a:spcBef>
              <a:spcAft>
                <a:spcPts val="0"/>
              </a:spcAft>
              <a:buSzPts val="900"/>
              <a:buChar char="▪"/>
              <a:defRPr sz="900"/>
            </a:lvl2pPr>
            <a:lvl3pPr marL="1371600" lvl="2" indent="-285750" algn="l">
              <a:lnSpc>
                <a:spcPct val="100000"/>
              </a:lnSpc>
              <a:spcBef>
                <a:spcPts val="400"/>
              </a:spcBef>
              <a:spcAft>
                <a:spcPts val="0"/>
              </a:spcAft>
              <a:buSzPts val="900"/>
              <a:buChar char="•"/>
              <a:defRPr sz="900"/>
            </a:lvl3pPr>
            <a:lvl4pPr marL="1828800" lvl="3" indent="-285750" algn="l">
              <a:lnSpc>
                <a:spcPct val="100000"/>
              </a:lnSpc>
              <a:spcBef>
                <a:spcPts val="400"/>
              </a:spcBef>
              <a:spcAft>
                <a:spcPts val="0"/>
              </a:spcAft>
              <a:buSzPts val="900"/>
              <a:buChar char="‒"/>
              <a:defRPr sz="900"/>
            </a:lvl4pPr>
            <a:lvl5pPr marL="2286000" lvl="4" indent="-285750" algn="l">
              <a:lnSpc>
                <a:spcPct val="100000"/>
              </a:lnSpc>
              <a:spcBef>
                <a:spcPts val="400"/>
              </a:spcBef>
              <a:spcAft>
                <a:spcPts val="0"/>
              </a:spcAft>
              <a:buSzPts val="900"/>
              <a:buChar char="•"/>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8" name="Google Shape;138;p22"/>
          <p:cNvSpPr txBox="1">
            <a:spLocks noGrp="1"/>
          </p:cNvSpPr>
          <p:nvPr>
            <p:ph type="body" idx="3"/>
          </p:nvPr>
        </p:nvSpPr>
        <p:spPr>
          <a:xfrm>
            <a:off x="4855512" y="1065742"/>
            <a:ext cx="4050000" cy="55799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800"/>
              </a:spcBef>
              <a:spcAft>
                <a:spcPts val="0"/>
              </a:spcAft>
              <a:buClr>
                <a:srgbClr val="12ABDB"/>
              </a:buClr>
              <a:buSzPts val="1400"/>
              <a:buNone/>
              <a:defRPr sz="1400" b="1">
                <a:solidFill>
                  <a:srgbClr val="12ABDB"/>
                </a:solidFill>
              </a:defRPr>
            </a:lvl1pPr>
            <a:lvl2pPr marL="914400" lvl="1" indent="-285750" algn="l">
              <a:lnSpc>
                <a:spcPct val="100000"/>
              </a:lnSpc>
              <a:spcBef>
                <a:spcPts val="400"/>
              </a:spcBef>
              <a:spcAft>
                <a:spcPts val="0"/>
              </a:spcAft>
              <a:buSzPts val="900"/>
              <a:buChar char="▪"/>
              <a:defRPr sz="900"/>
            </a:lvl2pPr>
            <a:lvl3pPr marL="1371600" lvl="2" indent="-285750" algn="l">
              <a:lnSpc>
                <a:spcPct val="100000"/>
              </a:lnSpc>
              <a:spcBef>
                <a:spcPts val="400"/>
              </a:spcBef>
              <a:spcAft>
                <a:spcPts val="0"/>
              </a:spcAft>
              <a:buSzPts val="900"/>
              <a:buChar char="•"/>
              <a:defRPr sz="900"/>
            </a:lvl3pPr>
            <a:lvl4pPr marL="1828800" lvl="3" indent="-285750" algn="l">
              <a:lnSpc>
                <a:spcPct val="100000"/>
              </a:lnSpc>
              <a:spcBef>
                <a:spcPts val="400"/>
              </a:spcBef>
              <a:spcAft>
                <a:spcPts val="0"/>
              </a:spcAft>
              <a:buSzPts val="900"/>
              <a:buChar char="‒"/>
              <a:defRPr sz="900"/>
            </a:lvl4pPr>
            <a:lvl5pPr marL="2286000" lvl="4" indent="-285750" algn="l">
              <a:lnSpc>
                <a:spcPct val="100000"/>
              </a:lnSpc>
              <a:spcBef>
                <a:spcPts val="400"/>
              </a:spcBef>
              <a:spcAft>
                <a:spcPts val="0"/>
              </a:spcAft>
              <a:buSzPts val="900"/>
              <a:buChar char="•"/>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9" name="Google Shape;139;p22"/>
          <p:cNvSpPr txBox="1">
            <a:spLocks noGrp="1"/>
          </p:cNvSpPr>
          <p:nvPr>
            <p:ph type="title"/>
          </p:nvPr>
        </p:nvSpPr>
        <p:spPr>
          <a:xfrm>
            <a:off x="170512" y="0"/>
            <a:ext cx="8343927" cy="828675"/>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0" name="Google Shape;140;p22"/>
          <p:cNvSpPr txBox="1">
            <a:spLocks noGrp="1"/>
          </p:cNvSpPr>
          <p:nvPr>
            <p:ph type="body" idx="4"/>
          </p:nvPr>
        </p:nvSpPr>
        <p:spPr>
          <a:xfrm>
            <a:off x="4855512" y="1653989"/>
            <a:ext cx="4050000" cy="30571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200"/>
              <a:buNone/>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re seul">
  <p:cSld name="Titre seul">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170512" y="0"/>
            <a:ext cx="8343927" cy="828675"/>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losing1">
  <p:cSld name="Closing1">
    <p:spTree>
      <p:nvGrpSpPr>
        <p:cNvPr id="1" name="Shape 143"/>
        <p:cNvGrpSpPr/>
        <p:nvPr/>
      </p:nvGrpSpPr>
      <p:grpSpPr>
        <a:xfrm>
          <a:off x="0" y="0"/>
          <a:ext cx="0" cy="0"/>
          <a:chOff x="0" y="0"/>
          <a:chExt cx="0" cy="0"/>
        </a:xfrm>
      </p:grpSpPr>
      <p:sp>
        <p:nvSpPr>
          <p:cNvPr id="144" name="Google Shape;144;p24"/>
          <p:cNvSpPr/>
          <p:nvPr/>
        </p:nvSpPr>
        <p:spPr>
          <a:xfrm>
            <a:off x="0" y="0"/>
            <a:ext cx="9144000" cy="51435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
        <p:nvSpPr>
          <p:cNvPr id="145" name="Google Shape;145;p24"/>
          <p:cNvSpPr/>
          <p:nvPr/>
        </p:nvSpPr>
        <p:spPr>
          <a:xfrm>
            <a:off x="-932259" y="-1992690"/>
            <a:ext cx="8076009" cy="8582622"/>
          </a:xfrm>
          <a:custGeom>
            <a:avLst/>
            <a:gdLst/>
            <a:ahLst/>
            <a:cxnLst/>
            <a:rect l="l" t="t" r="r" b="b"/>
            <a:pathLst>
              <a:path w="3407" h="3621" extrusionOk="0">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grpSp>
        <p:nvGrpSpPr>
          <p:cNvPr id="146" name="Google Shape;146;p24"/>
          <p:cNvGrpSpPr/>
          <p:nvPr/>
        </p:nvGrpSpPr>
        <p:grpSpPr>
          <a:xfrm>
            <a:off x="3734276" y="1803083"/>
            <a:ext cx="551260" cy="511741"/>
            <a:chOff x="5662614" y="3032124"/>
            <a:chExt cx="863600" cy="801689"/>
          </a:xfrm>
        </p:grpSpPr>
        <p:sp>
          <p:nvSpPr>
            <p:cNvPr id="147" name="Google Shape;147;p24"/>
            <p:cNvSpPr/>
            <p:nvPr/>
          </p:nvSpPr>
          <p:spPr>
            <a:xfrm>
              <a:off x="5959476" y="3368675"/>
              <a:ext cx="566738" cy="465138"/>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sp>
          <p:nvSpPr>
            <p:cNvPr id="148" name="Google Shape;148;p24"/>
            <p:cNvSpPr/>
            <p:nvPr/>
          </p:nvSpPr>
          <p:spPr>
            <a:xfrm>
              <a:off x="5662614" y="3032124"/>
              <a:ext cx="863600" cy="736599"/>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grpSp>
      <p:pic>
        <p:nvPicPr>
          <p:cNvPr id="149" name="Google Shape;149;p24" descr="D:\My Work\Template\Icons\Social Media\LinkedIN.png">
            <a:hlinkClick r:id="rId2"/>
          </p:cNvPr>
          <p:cNvPicPr preferRelativeResize="0"/>
          <p:nvPr/>
        </p:nvPicPr>
        <p:blipFill rotWithShape="1">
          <a:blip r:embed="rId3">
            <a:alphaModFix/>
          </a:blip>
          <a:srcRect/>
          <a:stretch/>
        </p:blipFill>
        <p:spPr>
          <a:xfrm>
            <a:off x="598811" y="2984443"/>
            <a:ext cx="249896" cy="249896"/>
          </a:xfrm>
          <a:prstGeom prst="rect">
            <a:avLst/>
          </a:prstGeom>
          <a:noFill/>
          <a:ln>
            <a:noFill/>
          </a:ln>
        </p:spPr>
      </p:pic>
      <p:pic>
        <p:nvPicPr>
          <p:cNvPr id="150" name="Google Shape;150;p24" descr="D:\My Work\Template\Icons\Social Media\SlideShare.png">
            <a:hlinkClick r:id="rId4"/>
          </p:cNvPr>
          <p:cNvPicPr preferRelativeResize="0"/>
          <p:nvPr/>
        </p:nvPicPr>
        <p:blipFill rotWithShape="1">
          <a:blip r:embed="rId5">
            <a:alphaModFix/>
          </a:blip>
          <a:srcRect/>
          <a:stretch/>
        </p:blipFill>
        <p:spPr>
          <a:xfrm>
            <a:off x="886344" y="2984443"/>
            <a:ext cx="249896" cy="249896"/>
          </a:xfrm>
          <a:prstGeom prst="rect">
            <a:avLst/>
          </a:prstGeom>
          <a:noFill/>
          <a:ln>
            <a:noFill/>
          </a:ln>
        </p:spPr>
      </p:pic>
      <p:pic>
        <p:nvPicPr>
          <p:cNvPr id="151" name="Google Shape;151;p24" descr="D:\My Work\Template\Icons\Social Media\Twitter.png">
            <a:hlinkClick r:id="rId6"/>
          </p:cNvPr>
          <p:cNvPicPr preferRelativeResize="0"/>
          <p:nvPr/>
        </p:nvPicPr>
        <p:blipFill rotWithShape="1">
          <a:blip r:embed="rId7">
            <a:alphaModFix/>
          </a:blip>
          <a:srcRect/>
          <a:stretch/>
        </p:blipFill>
        <p:spPr>
          <a:xfrm>
            <a:off x="1173877" y="2984443"/>
            <a:ext cx="249896" cy="249896"/>
          </a:xfrm>
          <a:prstGeom prst="rect">
            <a:avLst/>
          </a:prstGeom>
          <a:noFill/>
          <a:ln>
            <a:noFill/>
          </a:ln>
        </p:spPr>
      </p:pic>
      <p:pic>
        <p:nvPicPr>
          <p:cNvPr id="152" name="Google Shape;152;p24" descr="D:\My Work\Template\Icons\Social Media\YouTube.png">
            <a:hlinkClick r:id="rId8"/>
          </p:cNvPr>
          <p:cNvPicPr preferRelativeResize="0"/>
          <p:nvPr/>
        </p:nvPicPr>
        <p:blipFill rotWithShape="1">
          <a:blip r:embed="rId9">
            <a:alphaModFix/>
          </a:blip>
          <a:srcRect/>
          <a:stretch/>
        </p:blipFill>
        <p:spPr>
          <a:xfrm>
            <a:off x="1461409" y="2984443"/>
            <a:ext cx="249896" cy="249896"/>
          </a:xfrm>
          <a:prstGeom prst="rect">
            <a:avLst/>
          </a:prstGeom>
          <a:noFill/>
          <a:ln>
            <a:noFill/>
          </a:ln>
        </p:spPr>
      </p:pic>
      <p:pic>
        <p:nvPicPr>
          <p:cNvPr id="153" name="Google Shape;153;p24" descr="D:\My Work\Template\Icons\Social Media\Facebook.png">
            <a:hlinkClick r:id="rId10"/>
          </p:cNvPr>
          <p:cNvPicPr preferRelativeResize="0"/>
          <p:nvPr/>
        </p:nvPicPr>
        <p:blipFill rotWithShape="1">
          <a:blip r:embed="rId11">
            <a:alphaModFix/>
          </a:blip>
          <a:srcRect/>
          <a:stretch/>
        </p:blipFill>
        <p:spPr>
          <a:xfrm>
            <a:off x="311278" y="2984443"/>
            <a:ext cx="249896" cy="249896"/>
          </a:xfrm>
          <a:prstGeom prst="rect">
            <a:avLst/>
          </a:prstGeom>
          <a:noFill/>
          <a:ln>
            <a:noFill/>
          </a:ln>
        </p:spPr>
      </p:pic>
      <p:sp>
        <p:nvSpPr>
          <p:cNvPr id="154" name="Google Shape;154;p24"/>
          <p:cNvSpPr/>
          <p:nvPr/>
        </p:nvSpPr>
        <p:spPr>
          <a:xfrm>
            <a:off x="311278" y="4230685"/>
            <a:ext cx="3148965" cy="42704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GB" sz="600">
                <a:solidFill>
                  <a:schemeClr val="lt1"/>
                </a:solidFill>
                <a:latin typeface="Verdana"/>
                <a:ea typeface="Verdana"/>
                <a:cs typeface="Verdana"/>
                <a:sym typeface="Verdana"/>
              </a:rPr>
              <a:t>This message contains information that may be privileged or confidential and is the property of the Capgemini Group.</a:t>
            </a:r>
            <a:br>
              <a:rPr lang="en-GB" sz="600">
                <a:solidFill>
                  <a:schemeClr val="lt1"/>
                </a:solidFill>
                <a:latin typeface="Verdana"/>
                <a:ea typeface="Verdana"/>
                <a:cs typeface="Verdana"/>
                <a:sym typeface="Verdana"/>
              </a:rPr>
            </a:br>
            <a:r>
              <a:rPr lang="en-GB" sz="600">
                <a:solidFill>
                  <a:schemeClr val="lt1"/>
                </a:solidFill>
                <a:latin typeface="Arial"/>
                <a:ea typeface="Arial"/>
                <a:cs typeface="Arial"/>
                <a:sym typeface="Arial"/>
              </a:rPr>
              <a:t>Copyright © 2020 Capgemini. All rights reserved.</a:t>
            </a:r>
            <a:endParaRPr sz="1100"/>
          </a:p>
          <a:p>
            <a:pPr marL="0" marR="0" lvl="0" indent="0" algn="l" rtl="0">
              <a:lnSpc>
                <a:spcPct val="100000"/>
              </a:lnSpc>
              <a:spcBef>
                <a:spcPts val="500"/>
              </a:spcBef>
              <a:spcAft>
                <a:spcPts val="0"/>
              </a:spcAft>
              <a:buClr>
                <a:schemeClr val="lt1"/>
              </a:buClr>
              <a:buSzPts val="600"/>
              <a:buFont typeface="Arial"/>
              <a:buNone/>
            </a:pPr>
            <a:r>
              <a:rPr lang="en-GB" sz="600">
                <a:solidFill>
                  <a:schemeClr val="lt1"/>
                </a:solidFill>
                <a:latin typeface="Arial"/>
                <a:ea typeface="Arial"/>
                <a:cs typeface="Arial"/>
                <a:sym typeface="Arial"/>
              </a:rPr>
              <a:t>Rightshore</a:t>
            </a:r>
            <a:r>
              <a:rPr lang="en-GB" sz="600" baseline="30000">
                <a:solidFill>
                  <a:schemeClr val="lt1"/>
                </a:solidFill>
                <a:latin typeface="Arial"/>
                <a:ea typeface="Arial"/>
                <a:cs typeface="Arial"/>
                <a:sym typeface="Arial"/>
              </a:rPr>
              <a:t>®</a:t>
            </a:r>
            <a:r>
              <a:rPr lang="en-GB" sz="600">
                <a:solidFill>
                  <a:schemeClr val="lt1"/>
                </a:solidFill>
                <a:latin typeface="Arial"/>
                <a:ea typeface="Arial"/>
                <a:cs typeface="Arial"/>
                <a:sym typeface="Arial"/>
              </a:rPr>
              <a:t> is a trademark belonging to Capgemini.</a:t>
            </a:r>
            <a:endParaRPr sz="1100"/>
          </a:p>
        </p:txBody>
      </p:sp>
      <p:sp>
        <p:nvSpPr>
          <p:cNvPr id="155" name="Google Shape;155;p24"/>
          <p:cNvSpPr/>
          <p:nvPr/>
        </p:nvSpPr>
        <p:spPr>
          <a:xfrm>
            <a:off x="4902138" y="4449976"/>
            <a:ext cx="3914774" cy="207749"/>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GB" sz="500">
                <a:solidFill>
                  <a:schemeClr val="dk1"/>
                </a:solidFill>
                <a:latin typeface="Verdana"/>
                <a:ea typeface="Verdana"/>
                <a:cs typeface="Verdana"/>
                <a:sym typeface="Verdana"/>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sz="1100"/>
          </a:p>
        </p:txBody>
      </p:sp>
      <p:pic>
        <p:nvPicPr>
          <p:cNvPr id="156" name="Google Shape;156;p24"/>
          <p:cNvPicPr preferRelativeResize="0"/>
          <p:nvPr/>
        </p:nvPicPr>
        <p:blipFill rotWithShape="1">
          <a:blip r:embed="rId12">
            <a:alphaModFix/>
          </a:blip>
          <a:srcRect/>
          <a:stretch/>
        </p:blipFill>
        <p:spPr>
          <a:xfrm>
            <a:off x="305679" y="3325629"/>
            <a:ext cx="1920240" cy="150759"/>
          </a:xfrm>
          <a:prstGeom prst="rect">
            <a:avLst/>
          </a:prstGeom>
          <a:noFill/>
          <a:ln>
            <a:noFill/>
          </a:ln>
        </p:spPr>
      </p:pic>
      <p:sp>
        <p:nvSpPr>
          <p:cNvPr id="157" name="Google Shape;157;p24"/>
          <p:cNvSpPr/>
          <p:nvPr/>
        </p:nvSpPr>
        <p:spPr>
          <a:xfrm>
            <a:off x="4902138" y="1107334"/>
            <a:ext cx="3674648" cy="200441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800">
                <a:solidFill>
                  <a:schemeClr val="dk1"/>
                </a:solidFill>
                <a:latin typeface="Verdana"/>
                <a:ea typeface="Verdana"/>
                <a:cs typeface="Verdana"/>
                <a:sym typeface="Verdana"/>
              </a:rPr>
              <a:t>Capgemini is a global leader in consulting, digital transformation, technology and engineering services. The Group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Today, it is a multicultural company of 270,000 team members in almost 50 countries. With Altran, the Group reported 2019 combined revenues of €17billion. Visit us at www.capgemini.com. </a:t>
            </a:r>
            <a:endParaRPr sz="1100"/>
          </a:p>
          <a:p>
            <a:pPr marL="0" marR="0" lvl="0" indent="0" algn="l" rtl="0">
              <a:spcBef>
                <a:spcPts val="0"/>
              </a:spcBef>
              <a:spcAft>
                <a:spcPts val="0"/>
              </a:spcAft>
              <a:buNone/>
            </a:pPr>
            <a:r>
              <a:rPr lang="en-GB" sz="800" i="1">
                <a:solidFill>
                  <a:schemeClr val="dk1"/>
                </a:solidFill>
                <a:latin typeface="Verdana"/>
                <a:ea typeface="Verdana"/>
                <a:cs typeface="Verdana"/>
                <a:sym typeface="Verdana"/>
              </a:rPr>
              <a:t>People matter, results count.</a:t>
            </a:r>
            <a:endParaRPr sz="1100"/>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GB" sz="800">
                <a:solidFill>
                  <a:schemeClr val="dk1"/>
                </a:solidFill>
                <a:latin typeface="Verdana"/>
                <a:ea typeface="Verdana"/>
                <a:cs typeface="Verdana"/>
                <a:sym typeface="Verdana"/>
              </a:rPr>
              <a:t>Capgemini in India now comprises over 125,000 team members working across 12 locations: Bangalore, Bhubaneswar, Chennai, Gandhinagar, Gurugram, Hyderabad, Kolkata, Mumbai, Noida, Pune, Salem and Tiruchirappalli. Learn more about Capgemini in India at </a:t>
            </a:r>
            <a:r>
              <a:rPr lang="en-GB" sz="800" u="sng">
                <a:solidFill>
                  <a:schemeClr val="hlink"/>
                </a:solidFill>
                <a:latin typeface="Verdana"/>
                <a:ea typeface="Verdana"/>
                <a:cs typeface="Verdana"/>
                <a:sym typeface="Verdana"/>
                <a:hlinkClick r:id="rId13"/>
              </a:rPr>
              <a:t>www.capgemini.com/in-en</a:t>
            </a:r>
            <a:r>
              <a:rPr lang="en-GB" sz="800">
                <a:solidFill>
                  <a:schemeClr val="dk1"/>
                </a:solidFill>
                <a:latin typeface="Verdana"/>
                <a:ea typeface="Verdana"/>
                <a:cs typeface="Verdana"/>
                <a:sym typeface="Verdana"/>
              </a:rPr>
              <a:t>. </a:t>
            </a:r>
            <a:endParaRPr sz="800">
              <a:solidFill>
                <a:schemeClr val="dk1"/>
              </a:solidFill>
              <a:latin typeface="Verdana"/>
              <a:ea typeface="Verdana"/>
              <a:cs typeface="Verdana"/>
              <a:sym typeface="Verdana"/>
            </a:endParaRPr>
          </a:p>
        </p:txBody>
      </p:sp>
      <p:sp>
        <p:nvSpPr>
          <p:cNvPr id="158" name="Google Shape;158;p24"/>
          <p:cNvSpPr/>
          <p:nvPr/>
        </p:nvSpPr>
        <p:spPr>
          <a:xfrm>
            <a:off x="4902138" y="822887"/>
            <a:ext cx="1664970" cy="172211"/>
          </a:xfrm>
          <a:prstGeom prst="rect">
            <a:avLst/>
          </a:prstGeom>
          <a:noFill/>
          <a:ln>
            <a:noFill/>
          </a:ln>
        </p:spPr>
        <p:txBody>
          <a:bodyPr spcFirstLastPara="1" wrap="square" lIns="0" tIns="0" rIns="0" bIns="0" anchor="t" anchorCtr="0">
            <a:noAutofit/>
          </a:bodyPr>
          <a:lstStyle/>
          <a:p>
            <a:pPr marL="0" marR="0" lvl="0" indent="0" algn="l" rtl="0">
              <a:lnSpc>
                <a:spcPct val="142857"/>
              </a:lnSpc>
              <a:spcBef>
                <a:spcPts val="0"/>
              </a:spcBef>
              <a:spcAft>
                <a:spcPts val="0"/>
              </a:spcAft>
              <a:buNone/>
            </a:pPr>
            <a:r>
              <a:rPr lang="en-GB" sz="1100">
                <a:solidFill>
                  <a:schemeClr val="accent1"/>
                </a:solidFill>
                <a:latin typeface="Verdana"/>
                <a:ea typeface="Verdana"/>
                <a:cs typeface="Verdana"/>
                <a:sym typeface="Verdana"/>
              </a:rPr>
              <a:t>About Capgemini</a:t>
            </a:r>
            <a:endParaRPr sz="1100"/>
          </a:p>
        </p:txBody>
      </p:sp>
      <p:sp>
        <p:nvSpPr>
          <p:cNvPr id="159" name="Google Shape;159;p24"/>
          <p:cNvSpPr/>
          <p:nvPr/>
        </p:nvSpPr>
        <p:spPr>
          <a:xfrm>
            <a:off x="4902138" y="3176870"/>
            <a:ext cx="1543050" cy="305471"/>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GB" sz="700">
                <a:solidFill>
                  <a:schemeClr val="dk1"/>
                </a:solidFill>
                <a:latin typeface="Verdana"/>
                <a:ea typeface="Verdana"/>
                <a:cs typeface="Verdana"/>
                <a:sym typeface="Verdana"/>
              </a:rPr>
              <a:t>Learn more about us at</a:t>
            </a:r>
            <a:endParaRPr sz="1100"/>
          </a:p>
          <a:p>
            <a:pPr marL="0" marR="0" lvl="0" indent="0" algn="just" rtl="0">
              <a:lnSpc>
                <a:spcPct val="85714"/>
              </a:lnSpc>
              <a:spcBef>
                <a:spcPts val="500"/>
              </a:spcBef>
              <a:spcAft>
                <a:spcPts val="0"/>
              </a:spcAft>
              <a:buNone/>
            </a:pPr>
            <a:r>
              <a:rPr lang="en-GB" sz="1100">
                <a:solidFill>
                  <a:schemeClr val="accent2"/>
                </a:solidFill>
                <a:latin typeface="Verdana"/>
                <a:ea typeface="Verdana"/>
                <a:cs typeface="Verdana"/>
                <a:sym typeface="Verdana"/>
              </a:rPr>
              <a:t>www.capgemini.com</a:t>
            </a:r>
            <a:endParaRPr sz="1100"/>
          </a:p>
        </p:txBody>
      </p:sp>
      <p:sp>
        <p:nvSpPr>
          <p:cNvPr id="160" name="Google Shape;160;p24">
            <a:hlinkClick r:id="rId14"/>
          </p:cNvPr>
          <p:cNvSpPr/>
          <p:nvPr/>
        </p:nvSpPr>
        <p:spPr>
          <a:xfrm>
            <a:off x="5617427" y="2859071"/>
            <a:ext cx="1752066" cy="93507"/>
          </a:xfrm>
          <a:prstGeom prst="rect">
            <a:avLst/>
          </a:prstGeom>
          <a:solidFill>
            <a:schemeClr val="accent2">
              <a:alpha val="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
        <p:nvSpPr>
          <p:cNvPr id="161" name="Google Shape;161;p24">
            <a:hlinkClick r:id="rId15"/>
          </p:cNvPr>
          <p:cNvSpPr/>
          <p:nvPr/>
        </p:nvSpPr>
        <p:spPr>
          <a:xfrm>
            <a:off x="8048149" y="2859071"/>
            <a:ext cx="528638" cy="93507"/>
          </a:xfrm>
          <a:prstGeom prst="rect">
            <a:avLst/>
          </a:prstGeom>
          <a:solidFill>
            <a:schemeClr val="accent2">
              <a:alpha val="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3 columns">
  <p:cSld name="Content 3 columns">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170512" y="0"/>
            <a:ext cx="8343927" cy="828675"/>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4" name="Google Shape;164;p25"/>
          <p:cNvSpPr txBox="1">
            <a:spLocks noGrp="1"/>
          </p:cNvSpPr>
          <p:nvPr>
            <p:ph type="body" idx="1"/>
          </p:nvPr>
        </p:nvSpPr>
        <p:spPr>
          <a:xfrm>
            <a:off x="170513" y="1653989"/>
            <a:ext cx="2653370" cy="30571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100"/>
              <a:buNone/>
              <a:defRPr sz="1100"/>
            </a:lvl1pPr>
            <a:lvl2pPr marL="914400" lvl="1" indent="-298450" algn="l">
              <a:lnSpc>
                <a:spcPct val="100000"/>
              </a:lnSpc>
              <a:spcBef>
                <a:spcPts val="0"/>
              </a:spcBef>
              <a:spcAft>
                <a:spcPts val="0"/>
              </a:spcAft>
              <a:buSzPts val="1100"/>
              <a:buChar char="▪"/>
              <a:defRPr sz="1100"/>
            </a:lvl2pPr>
            <a:lvl3pPr marL="1371600" lvl="2" indent="-298450" algn="l">
              <a:lnSpc>
                <a:spcPct val="100000"/>
              </a:lnSpc>
              <a:spcBef>
                <a:spcPts val="0"/>
              </a:spcBef>
              <a:spcAft>
                <a:spcPts val="0"/>
              </a:spcAft>
              <a:buSzPts val="1100"/>
              <a:buChar char="•"/>
              <a:defRPr sz="1100"/>
            </a:lvl3pPr>
            <a:lvl4pPr marL="1828800" lvl="3" indent="-298450" algn="l">
              <a:lnSpc>
                <a:spcPct val="100000"/>
              </a:lnSpc>
              <a:spcBef>
                <a:spcPts val="0"/>
              </a:spcBef>
              <a:spcAft>
                <a:spcPts val="0"/>
              </a:spcAft>
              <a:buSzPts val="1100"/>
              <a:buChar char="‒"/>
              <a:defRPr sz="1100"/>
            </a:lvl4pPr>
            <a:lvl5pPr marL="2286000" lvl="4" indent="-298450" algn="l">
              <a:lnSpc>
                <a:spcPct val="100000"/>
              </a:lnSpc>
              <a:spcBef>
                <a:spcPts val="0"/>
              </a:spcBef>
              <a:spcAft>
                <a:spcPts val="0"/>
              </a:spcAft>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5" name="Google Shape;165;p25"/>
          <p:cNvSpPr txBox="1">
            <a:spLocks noGrp="1"/>
          </p:cNvSpPr>
          <p:nvPr>
            <p:ph type="body" idx="2"/>
          </p:nvPr>
        </p:nvSpPr>
        <p:spPr>
          <a:xfrm>
            <a:off x="170513" y="1065742"/>
            <a:ext cx="2653370" cy="55799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800"/>
              </a:spcBef>
              <a:spcAft>
                <a:spcPts val="0"/>
              </a:spcAft>
              <a:buClr>
                <a:srgbClr val="12ABDB"/>
              </a:buClr>
              <a:buSzPts val="1200"/>
              <a:buNone/>
              <a:defRPr sz="1200" b="1">
                <a:solidFill>
                  <a:srgbClr val="12ABDB"/>
                </a:solidFill>
                <a:latin typeface="Verdana"/>
                <a:ea typeface="Verdana"/>
                <a:cs typeface="Verdana"/>
                <a:sym typeface="Verdana"/>
              </a:defRPr>
            </a:lvl1pPr>
            <a:lvl2pPr marL="914400" lvl="1" indent="-285750" algn="l">
              <a:lnSpc>
                <a:spcPct val="100000"/>
              </a:lnSpc>
              <a:spcBef>
                <a:spcPts val="400"/>
              </a:spcBef>
              <a:spcAft>
                <a:spcPts val="0"/>
              </a:spcAft>
              <a:buSzPts val="900"/>
              <a:buChar char="▪"/>
              <a:defRPr sz="900"/>
            </a:lvl2pPr>
            <a:lvl3pPr marL="1371600" lvl="2" indent="-285750" algn="l">
              <a:lnSpc>
                <a:spcPct val="100000"/>
              </a:lnSpc>
              <a:spcBef>
                <a:spcPts val="400"/>
              </a:spcBef>
              <a:spcAft>
                <a:spcPts val="0"/>
              </a:spcAft>
              <a:buSzPts val="900"/>
              <a:buChar char="•"/>
              <a:defRPr sz="900"/>
            </a:lvl3pPr>
            <a:lvl4pPr marL="1828800" lvl="3" indent="-285750" algn="l">
              <a:lnSpc>
                <a:spcPct val="100000"/>
              </a:lnSpc>
              <a:spcBef>
                <a:spcPts val="400"/>
              </a:spcBef>
              <a:spcAft>
                <a:spcPts val="0"/>
              </a:spcAft>
              <a:buSzPts val="900"/>
              <a:buChar char="‒"/>
              <a:defRPr sz="900"/>
            </a:lvl4pPr>
            <a:lvl5pPr marL="2286000" lvl="4" indent="-285750" algn="l">
              <a:lnSpc>
                <a:spcPct val="100000"/>
              </a:lnSpc>
              <a:spcBef>
                <a:spcPts val="400"/>
              </a:spcBef>
              <a:spcAft>
                <a:spcPts val="0"/>
              </a:spcAft>
              <a:buSzPts val="900"/>
              <a:buChar char="•"/>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6" name="Google Shape;166;p25"/>
          <p:cNvSpPr txBox="1">
            <a:spLocks noGrp="1"/>
          </p:cNvSpPr>
          <p:nvPr>
            <p:ph type="body" idx="3"/>
          </p:nvPr>
        </p:nvSpPr>
        <p:spPr>
          <a:xfrm>
            <a:off x="3235018" y="1653989"/>
            <a:ext cx="2653370" cy="30571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100"/>
              <a:buNone/>
              <a:defRPr sz="1100"/>
            </a:lvl1pPr>
            <a:lvl2pPr marL="914400" lvl="1" indent="-298450" algn="l">
              <a:lnSpc>
                <a:spcPct val="100000"/>
              </a:lnSpc>
              <a:spcBef>
                <a:spcPts val="0"/>
              </a:spcBef>
              <a:spcAft>
                <a:spcPts val="0"/>
              </a:spcAft>
              <a:buSzPts val="1100"/>
              <a:buChar char="▪"/>
              <a:defRPr sz="1100"/>
            </a:lvl2pPr>
            <a:lvl3pPr marL="1371600" lvl="2" indent="-298450" algn="l">
              <a:lnSpc>
                <a:spcPct val="100000"/>
              </a:lnSpc>
              <a:spcBef>
                <a:spcPts val="0"/>
              </a:spcBef>
              <a:spcAft>
                <a:spcPts val="0"/>
              </a:spcAft>
              <a:buSzPts val="1100"/>
              <a:buChar char="•"/>
              <a:defRPr sz="1100"/>
            </a:lvl3pPr>
            <a:lvl4pPr marL="1828800" lvl="3" indent="-298450" algn="l">
              <a:lnSpc>
                <a:spcPct val="100000"/>
              </a:lnSpc>
              <a:spcBef>
                <a:spcPts val="0"/>
              </a:spcBef>
              <a:spcAft>
                <a:spcPts val="0"/>
              </a:spcAft>
              <a:buSzPts val="1100"/>
              <a:buChar char="‒"/>
              <a:defRPr sz="1100"/>
            </a:lvl4pPr>
            <a:lvl5pPr marL="2286000" lvl="4" indent="-298450" algn="l">
              <a:lnSpc>
                <a:spcPct val="100000"/>
              </a:lnSpc>
              <a:spcBef>
                <a:spcPts val="0"/>
              </a:spcBef>
              <a:spcAft>
                <a:spcPts val="0"/>
              </a:spcAft>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7" name="Google Shape;167;p25"/>
          <p:cNvSpPr txBox="1">
            <a:spLocks noGrp="1"/>
          </p:cNvSpPr>
          <p:nvPr>
            <p:ph type="body" idx="4"/>
          </p:nvPr>
        </p:nvSpPr>
        <p:spPr>
          <a:xfrm>
            <a:off x="3235018" y="1065742"/>
            <a:ext cx="2653370" cy="55799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800"/>
              </a:spcBef>
              <a:spcAft>
                <a:spcPts val="0"/>
              </a:spcAft>
              <a:buClr>
                <a:srgbClr val="12ABDB"/>
              </a:buClr>
              <a:buSzPts val="1200"/>
              <a:buNone/>
              <a:defRPr sz="1200" b="1">
                <a:solidFill>
                  <a:srgbClr val="12ABDB"/>
                </a:solidFill>
                <a:latin typeface="Verdana"/>
                <a:ea typeface="Verdana"/>
                <a:cs typeface="Verdana"/>
                <a:sym typeface="Verdana"/>
              </a:defRPr>
            </a:lvl1pPr>
            <a:lvl2pPr marL="914400" lvl="1" indent="-285750" algn="l">
              <a:lnSpc>
                <a:spcPct val="100000"/>
              </a:lnSpc>
              <a:spcBef>
                <a:spcPts val="400"/>
              </a:spcBef>
              <a:spcAft>
                <a:spcPts val="0"/>
              </a:spcAft>
              <a:buSzPts val="900"/>
              <a:buChar char="▪"/>
              <a:defRPr sz="900"/>
            </a:lvl2pPr>
            <a:lvl3pPr marL="1371600" lvl="2" indent="-285750" algn="l">
              <a:lnSpc>
                <a:spcPct val="100000"/>
              </a:lnSpc>
              <a:spcBef>
                <a:spcPts val="400"/>
              </a:spcBef>
              <a:spcAft>
                <a:spcPts val="0"/>
              </a:spcAft>
              <a:buSzPts val="900"/>
              <a:buChar char="•"/>
              <a:defRPr sz="900"/>
            </a:lvl3pPr>
            <a:lvl4pPr marL="1828800" lvl="3" indent="-285750" algn="l">
              <a:lnSpc>
                <a:spcPct val="100000"/>
              </a:lnSpc>
              <a:spcBef>
                <a:spcPts val="400"/>
              </a:spcBef>
              <a:spcAft>
                <a:spcPts val="0"/>
              </a:spcAft>
              <a:buSzPts val="900"/>
              <a:buChar char="‒"/>
              <a:defRPr sz="900"/>
            </a:lvl4pPr>
            <a:lvl5pPr marL="2286000" lvl="4" indent="-285750" algn="l">
              <a:lnSpc>
                <a:spcPct val="100000"/>
              </a:lnSpc>
              <a:spcBef>
                <a:spcPts val="400"/>
              </a:spcBef>
              <a:spcAft>
                <a:spcPts val="0"/>
              </a:spcAft>
              <a:buSzPts val="900"/>
              <a:buChar char="•"/>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8" name="Google Shape;168;p25"/>
          <p:cNvSpPr txBox="1">
            <a:spLocks noGrp="1"/>
          </p:cNvSpPr>
          <p:nvPr>
            <p:ph type="body" idx="5"/>
          </p:nvPr>
        </p:nvSpPr>
        <p:spPr>
          <a:xfrm>
            <a:off x="6288094" y="1653989"/>
            <a:ext cx="2653370" cy="30571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100"/>
              <a:buNone/>
              <a:defRPr sz="1100"/>
            </a:lvl1pPr>
            <a:lvl2pPr marL="914400" lvl="1" indent="-298450" algn="l">
              <a:lnSpc>
                <a:spcPct val="100000"/>
              </a:lnSpc>
              <a:spcBef>
                <a:spcPts val="0"/>
              </a:spcBef>
              <a:spcAft>
                <a:spcPts val="0"/>
              </a:spcAft>
              <a:buSzPts val="1100"/>
              <a:buChar char="▪"/>
              <a:defRPr sz="1100"/>
            </a:lvl2pPr>
            <a:lvl3pPr marL="1371600" lvl="2" indent="-298450" algn="l">
              <a:lnSpc>
                <a:spcPct val="100000"/>
              </a:lnSpc>
              <a:spcBef>
                <a:spcPts val="0"/>
              </a:spcBef>
              <a:spcAft>
                <a:spcPts val="0"/>
              </a:spcAft>
              <a:buSzPts val="1100"/>
              <a:buChar char="•"/>
              <a:defRPr sz="1100"/>
            </a:lvl3pPr>
            <a:lvl4pPr marL="1828800" lvl="3" indent="-298450" algn="l">
              <a:lnSpc>
                <a:spcPct val="100000"/>
              </a:lnSpc>
              <a:spcBef>
                <a:spcPts val="0"/>
              </a:spcBef>
              <a:spcAft>
                <a:spcPts val="0"/>
              </a:spcAft>
              <a:buSzPts val="1100"/>
              <a:buChar char="‒"/>
              <a:defRPr sz="1100"/>
            </a:lvl4pPr>
            <a:lvl5pPr marL="2286000" lvl="4" indent="-298450" algn="l">
              <a:lnSpc>
                <a:spcPct val="100000"/>
              </a:lnSpc>
              <a:spcBef>
                <a:spcPts val="0"/>
              </a:spcBef>
              <a:spcAft>
                <a:spcPts val="0"/>
              </a:spcAft>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9" name="Google Shape;169;p25"/>
          <p:cNvSpPr txBox="1">
            <a:spLocks noGrp="1"/>
          </p:cNvSpPr>
          <p:nvPr>
            <p:ph type="body" idx="6"/>
          </p:nvPr>
        </p:nvSpPr>
        <p:spPr>
          <a:xfrm>
            <a:off x="6288094" y="1065742"/>
            <a:ext cx="2653370" cy="55799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800"/>
              </a:spcBef>
              <a:spcAft>
                <a:spcPts val="0"/>
              </a:spcAft>
              <a:buClr>
                <a:srgbClr val="12ABDB"/>
              </a:buClr>
              <a:buSzPts val="1200"/>
              <a:buNone/>
              <a:defRPr sz="1200" b="1">
                <a:solidFill>
                  <a:srgbClr val="12ABDB"/>
                </a:solidFill>
                <a:latin typeface="Verdana"/>
                <a:ea typeface="Verdana"/>
                <a:cs typeface="Verdana"/>
                <a:sym typeface="Verdana"/>
              </a:defRPr>
            </a:lvl1pPr>
            <a:lvl2pPr marL="914400" lvl="1" indent="-285750" algn="l">
              <a:lnSpc>
                <a:spcPct val="100000"/>
              </a:lnSpc>
              <a:spcBef>
                <a:spcPts val="400"/>
              </a:spcBef>
              <a:spcAft>
                <a:spcPts val="0"/>
              </a:spcAft>
              <a:buSzPts val="900"/>
              <a:buChar char="▪"/>
              <a:defRPr sz="900"/>
            </a:lvl2pPr>
            <a:lvl3pPr marL="1371600" lvl="2" indent="-285750" algn="l">
              <a:lnSpc>
                <a:spcPct val="100000"/>
              </a:lnSpc>
              <a:spcBef>
                <a:spcPts val="400"/>
              </a:spcBef>
              <a:spcAft>
                <a:spcPts val="0"/>
              </a:spcAft>
              <a:buSzPts val="900"/>
              <a:buChar char="•"/>
              <a:defRPr sz="900"/>
            </a:lvl3pPr>
            <a:lvl4pPr marL="1828800" lvl="3" indent="-285750" algn="l">
              <a:lnSpc>
                <a:spcPct val="100000"/>
              </a:lnSpc>
              <a:spcBef>
                <a:spcPts val="400"/>
              </a:spcBef>
              <a:spcAft>
                <a:spcPts val="0"/>
              </a:spcAft>
              <a:buSzPts val="900"/>
              <a:buChar char="‒"/>
              <a:defRPr sz="900"/>
            </a:lvl4pPr>
            <a:lvl5pPr marL="2286000" lvl="4" indent="-285750" algn="l">
              <a:lnSpc>
                <a:spcPct val="100000"/>
              </a:lnSpc>
              <a:spcBef>
                <a:spcPts val="400"/>
              </a:spcBef>
              <a:spcAft>
                <a:spcPts val="0"/>
              </a:spcAft>
              <a:buSzPts val="900"/>
              <a:buChar char="•"/>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with numbering,  subtitle and content">
  <p:cSld name="Title with numbering,  subtitle and content">
    <p:spTree>
      <p:nvGrpSpPr>
        <p:cNvPr id="1" name="Shape 170"/>
        <p:cNvGrpSpPr/>
        <p:nvPr/>
      </p:nvGrpSpPr>
      <p:grpSpPr>
        <a:xfrm>
          <a:off x="0" y="0"/>
          <a:ext cx="0" cy="0"/>
          <a:chOff x="0" y="0"/>
          <a:chExt cx="0" cy="0"/>
        </a:xfrm>
      </p:grpSpPr>
      <p:sp>
        <p:nvSpPr>
          <p:cNvPr id="171" name="Google Shape;171;p26"/>
          <p:cNvSpPr/>
          <p:nvPr/>
        </p:nvSpPr>
        <p:spPr>
          <a:xfrm>
            <a:off x="0" y="0"/>
            <a:ext cx="689998" cy="321469"/>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
        <p:nvSpPr>
          <p:cNvPr id="172" name="Google Shape;172;p26"/>
          <p:cNvSpPr/>
          <p:nvPr/>
        </p:nvSpPr>
        <p:spPr>
          <a:xfrm>
            <a:off x="0" y="0"/>
            <a:ext cx="689999" cy="859631"/>
          </a:xfrm>
          <a:custGeom>
            <a:avLst/>
            <a:gdLst/>
            <a:ahLst/>
            <a:cxnLst/>
            <a:rect l="l" t="t" r="r" b="b"/>
            <a:pathLst>
              <a:path w="1681" h="2095" extrusionOk="0">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sp>
        <p:nvSpPr>
          <p:cNvPr id="173" name="Google Shape;173;p26"/>
          <p:cNvSpPr txBox="1">
            <a:spLocks noGrp="1"/>
          </p:cNvSpPr>
          <p:nvPr>
            <p:ph type="title"/>
          </p:nvPr>
        </p:nvSpPr>
        <p:spPr>
          <a:xfrm>
            <a:off x="731154" y="0"/>
            <a:ext cx="7783283" cy="828675"/>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4" name="Google Shape;174;p26"/>
          <p:cNvSpPr txBox="1">
            <a:spLocks noGrp="1"/>
          </p:cNvSpPr>
          <p:nvPr>
            <p:ph type="body" idx="1"/>
          </p:nvPr>
        </p:nvSpPr>
        <p:spPr>
          <a:xfrm>
            <a:off x="170510" y="1361513"/>
            <a:ext cx="8775000" cy="33507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chemeClr val="dk1"/>
              </a:buClr>
              <a:buSzPts val="1400"/>
              <a:buNone/>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5" name="Google Shape;175;p26"/>
          <p:cNvSpPr txBox="1">
            <a:spLocks noGrp="1"/>
          </p:cNvSpPr>
          <p:nvPr>
            <p:ph type="body" idx="2"/>
          </p:nvPr>
        </p:nvSpPr>
        <p:spPr>
          <a:xfrm>
            <a:off x="731154" y="861455"/>
            <a:ext cx="8205677" cy="37804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chemeClr val="accent2"/>
              </a:buClr>
              <a:buSzPts val="1500"/>
              <a:buNone/>
              <a:defRPr>
                <a:solidFill>
                  <a:schemeClr val="accent2"/>
                </a:solidFill>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6" name="Google Shape;176;p26"/>
          <p:cNvSpPr txBox="1">
            <a:spLocks noGrp="1"/>
          </p:cNvSpPr>
          <p:nvPr>
            <p:ph type="body" idx="3"/>
          </p:nvPr>
        </p:nvSpPr>
        <p:spPr>
          <a:xfrm>
            <a:off x="0" y="36557"/>
            <a:ext cx="685800" cy="685800"/>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800"/>
              </a:spcBef>
              <a:spcAft>
                <a:spcPts val="0"/>
              </a:spcAft>
              <a:buClr>
                <a:schemeClr val="lt1"/>
              </a:buClr>
              <a:buSzPts val="3000"/>
              <a:buFont typeface="Arial"/>
              <a:buNone/>
              <a:defRPr sz="3000">
                <a:solidFill>
                  <a:schemeClr val="lt1"/>
                </a:solidFill>
                <a:latin typeface="Verdana"/>
                <a:ea typeface="Verdana"/>
                <a:cs typeface="Verdana"/>
                <a:sym typeface="Verdana"/>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ide">
  <p:cSld name="Vide">
    <p:spTree>
      <p:nvGrpSpPr>
        <p:cNvPr id="1" name="Shape 17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Single Profile">
  <p:cSld name="Content-Single Profile">
    <p:spTree>
      <p:nvGrpSpPr>
        <p:cNvPr id="1" name="Shape 178"/>
        <p:cNvGrpSpPr/>
        <p:nvPr/>
      </p:nvGrpSpPr>
      <p:grpSpPr>
        <a:xfrm>
          <a:off x="0" y="0"/>
          <a:ext cx="0" cy="0"/>
          <a:chOff x="0" y="0"/>
          <a:chExt cx="0" cy="0"/>
        </a:xfrm>
      </p:grpSpPr>
      <p:sp>
        <p:nvSpPr>
          <p:cNvPr id="179" name="Google Shape;179;p28"/>
          <p:cNvSpPr/>
          <p:nvPr/>
        </p:nvSpPr>
        <p:spPr>
          <a:xfrm rot="10800000" flipH="1">
            <a:off x="1" y="0"/>
            <a:ext cx="3903009" cy="2339788"/>
          </a:xfrm>
          <a:custGeom>
            <a:avLst/>
            <a:gdLst/>
            <a:ahLst/>
            <a:cxnLst/>
            <a:rect l="l" t="t" r="r" b="b"/>
            <a:pathLst>
              <a:path w="6262141" h="4159686" extrusionOk="0">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
        <p:nvSpPr>
          <p:cNvPr id="180" name="Google Shape;180;p28"/>
          <p:cNvSpPr txBox="1">
            <a:spLocks noGrp="1"/>
          </p:cNvSpPr>
          <p:nvPr>
            <p:ph type="body" idx="1"/>
          </p:nvPr>
        </p:nvSpPr>
        <p:spPr>
          <a:xfrm>
            <a:off x="587347" y="3958820"/>
            <a:ext cx="2472485" cy="248989"/>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800"/>
              </a:spcBef>
              <a:spcAft>
                <a:spcPts val="0"/>
              </a:spcAft>
              <a:buClr>
                <a:schemeClr val="accent2"/>
              </a:buClr>
              <a:buSzPts val="1200"/>
              <a:buNone/>
              <a:defRPr sz="1200" b="1">
                <a:solidFill>
                  <a:schemeClr val="accent2"/>
                </a:solidFill>
              </a:defRPr>
            </a:lvl1pPr>
            <a:lvl2pPr marL="914400" lvl="1" indent="-298450" algn="l">
              <a:lnSpc>
                <a:spcPct val="90000"/>
              </a:lnSpc>
              <a:spcBef>
                <a:spcPts val="400"/>
              </a:spcBef>
              <a:spcAft>
                <a:spcPts val="0"/>
              </a:spcAft>
              <a:buSzPts val="1100"/>
              <a:buChar char="▪"/>
              <a:defRPr sz="1100"/>
            </a:lvl2pPr>
            <a:lvl3pPr marL="1371600" lvl="2" indent="-285750" algn="l">
              <a:lnSpc>
                <a:spcPct val="90000"/>
              </a:lnSpc>
              <a:spcBef>
                <a:spcPts val="400"/>
              </a:spcBef>
              <a:spcAft>
                <a:spcPts val="0"/>
              </a:spcAft>
              <a:buSzPts val="900"/>
              <a:buChar char="•"/>
              <a:defRPr sz="900"/>
            </a:lvl3pPr>
            <a:lvl4pPr marL="1828800" lvl="3" indent="-279400" algn="l">
              <a:lnSpc>
                <a:spcPct val="90000"/>
              </a:lnSpc>
              <a:spcBef>
                <a:spcPts val="400"/>
              </a:spcBef>
              <a:spcAft>
                <a:spcPts val="0"/>
              </a:spcAft>
              <a:buSzPts val="800"/>
              <a:buChar char="‒"/>
              <a:defRPr sz="800"/>
            </a:lvl4pPr>
            <a:lvl5pPr marL="2286000" lvl="4" indent="-279400" algn="l">
              <a:lnSpc>
                <a:spcPct val="90000"/>
              </a:lnSpc>
              <a:spcBef>
                <a:spcPts val="400"/>
              </a:spcBef>
              <a:spcAft>
                <a:spcPts val="0"/>
              </a:spcAft>
              <a:buSzPts val="800"/>
              <a:buChar char="•"/>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1" name="Google Shape;181;p28"/>
          <p:cNvSpPr txBox="1">
            <a:spLocks noGrp="1"/>
          </p:cNvSpPr>
          <p:nvPr>
            <p:ph type="body" idx="2"/>
          </p:nvPr>
        </p:nvSpPr>
        <p:spPr>
          <a:xfrm>
            <a:off x="587347" y="2937263"/>
            <a:ext cx="2472485" cy="309272"/>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800"/>
              </a:spcBef>
              <a:spcAft>
                <a:spcPts val="0"/>
              </a:spcAft>
              <a:buClr>
                <a:schemeClr val="accent2"/>
              </a:buClr>
              <a:buSzPts val="1500"/>
              <a:buNone/>
              <a:defRPr sz="1500" b="1">
                <a:solidFill>
                  <a:schemeClr val="accent2"/>
                </a:solidFill>
              </a:defRPr>
            </a:lvl1pPr>
            <a:lvl2pPr marL="914400" lvl="1" indent="-298450" algn="l">
              <a:lnSpc>
                <a:spcPct val="90000"/>
              </a:lnSpc>
              <a:spcBef>
                <a:spcPts val="400"/>
              </a:spcBef>
              <a:spcAft>
                <a:spcPts val="0"/>
              </a:spcAft>
              <a:buSzPts val="1100"/>
              <a:buChar char="▪"/>
              <a:defRPr sz="1100"/>
            </a:lvl2pPr>
            <a:lvl3pPr marL="1371600" lvl="2" indent="-285750" algn="l">
              <a:lnSpc>
                <a:spcPct val="90000"/>
              </a:lnSpc>
              <a:spcBef>
                <a:spcPts val="400"/>
              </a:spcBef>
              <a:spcAft>
                <a:spcPts val="0"/>
              </a:spcAft>
              <a:buSzPts val="900"/>
              <a:buChar char="•"/>
              <a:defRPr sz="900"/>
            </a:lvl3pPr>
            <a:lvl4pPr marL="1828800" lvl="3" indent="-279400" algn="l">
              <a:lnSpc>
                <a:spcPct val="90000"/>
              </a:lnSpc>
              <a:spcBef>
                <a:spcPts val="400"/>
              </a:spcBef>
              <a:spcAft>
                <a:spcPts val="0"/>
              </a:spcAft>
              <a:buSzPts val="800"/>
              <a:buChar char="‒"/>
              <a:defRPr sz="800"/>
            </a:lvl4pPr>
            <a:lvl5pPr marL="2286000" lvl="4" indent="-279400" algn="l">
              <a:lnSpc>
                <a:spcPct val="90000"/>
              </a:lnSpc>
              <a:spcBef>
                <a:spcPts val="400"/>
              </a:spcBef>
              <a:spcAft>
                <a:spcPts val="0"/>
              </a:spcAft>
              <a:buSzPts val="800"/>
              <a:buChar char="•"/>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2" name="Google Shape;182;p28"/>
          <p:cNvSpPr txBox="1">
            <a:spLocks noGrp="1"/>
          </p:cNvSpPr>
          <p:nvPr>
            <p:ph type="body" idx="3"/>
          </p:nvPr>
        </p:nvSpPr>
        <p:spPr>
          <a:xfrm>
            <a:off x="586561" y="3258073"/>
            <a:ext cx="2478108" cy="67113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800"/>
              </a:spcBef>
              <a:spcAft>
                <a:spcPts val="0"/>
              </a:spcAft>
              <a:buClr>
                <a:schemeClr val="dk1"/>
              </a:buClr>
              <a:buSzPts val="1100"/>
              <a:buNone/>
              <a:defRPr sz="1100">
                <a:solidFill>
                  <a:schemeClr val="dk1"/>
                </a:solidFill>
              </a:defRPr>
            </a:lvl1pPr>
            <a:lvl2pPr marL="914400" lvl="1" indent="-298450" algn="l">
              <a:lnSpc>
                <a:spcPct val="100000"/>
              </a:lnSpc>
              <a:spcBef>
                <a:spcPts val="400"/>
              </a:spcBef>
              <a:spcAft>
                <a:spcPts val="0"/>
              </a:spcAft>
              <a:buSzPts val="1100"/>
              <a:buChar char="▪"/>
              <a:defRPr sz="1100"/>
            </a:lvl2pPr>
            <a:lvl3pPr marL="1371600" lvl="2" indent="-298450" algn="l">
              <a:lnSpc>
                <a:spcPct val="100000"/>
              </a:lnSpc>
              <a:spcBef>
                <a:spcPts val="400"/>
              </a:spcBef>
              <a:spcAft>
                <a:spcPts val="0"/>
              </a:spcAft>
              <a:buSzPts val="1100"/>
              <a:buChar char="•"/>
              <a:defRPr sz="1100"/>
            </a:lvl3pPr>
            <a:lvl4pPr marL="1828800" lvl="3" indent="-298450" algn="l">
              <a:lnSpc>
                <a:spcPct val="100000"/>
              </a:lnSpc>
              <a:spcBef>
                <a:spcPts val="400"/>
              </a:spcBef>
              <a:spcAft>
                <a:spcPts val="0"/>
              </a:spcAft>
              <a:buSzPts val="1100"/>
              <a:buChar char="‒"/>
              <a:defRPr sz="1100"/>
            </a:lvl4pPr>
            <a:lvl5pPr marL="2286000" lvl="4" indent="-298450" algn="l">
              <a:lnSpc>
                <a:spcPct val="100000"/>
              </a:lnSpc>
              <a:spcBef>
                <a:spcPts val="400"/>
              </a:spcBef>
              <a:spcAft>
                <a:spcPts val="0"/>
              </a:spcAft>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3" name="Google Shape;183;p28"/>
          <p:cNvSpPr txBox="1">
            <a:spLocks noGrp="1"/>
          </p:cNvSpPr>
          <p:nvPr>
            <p:ph type="body" idx="4"/>
          </p:nvPr>
        </p:nvSpPr>
        <p:spPr>
          <a:xfrm>
            <a:off x="586561" y="4201048"/>
            <a:ext cx="2473271" cy="53539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800"/>
              </a:spcBef>
              <a:spcAft>
                <a:spcPts val="0"/>
              </a:spcAft>
              <a:buClr>
                <a:schemeClr val="dk1"/>
              </a:buClr>
              <a:buSzPts val="1100"/>
              <a:buNone/>
              <a:defRPr sz="1100">
                <a:solidFill>
                  <a:schemeClr val="dk1"/>
                </a:solidFill>
              </a:defRPr>
            </a:lvl1pPr>
            <a:lvl2pPr marL="914400" lvl="1" indent="-298450" algn="l">
              <a:lnSpc>
                <a:spcPct val="100000"/>
              </a:lnSpc>
              <a:spcBef>
                <a:spcPts val="400"/>
              </a:spcBef>
              <a:spcAft>
                <a:spcPts val="0"/>
              </a:spcAft>
              <a:buSzPts val="1100"/>
              <a:buChar char="▪"/>
              <a:defRPr sz="1100"/>
            </a:lvl2pPr>
            <a:lvl3pPr marL="1371600" lvl="2" indent="-298450" algn="l">
              <a:lnSpc>
                <a:spcPct val="100000"/>
              </a:lnSpc>
              <a:spcBef>
                <a:spcPts val="400"/>
              </a:spcBef>
              <a:spcAft>
                <a:spcPts val="0"/>
              </a:spcAft>
              <a:buSzPts val="1100"/>
              <a:buChar char="•"/>
              <a:defRPr sz="1100"/>
            </a:lvl3pPr>
            <a:lvl4pPr marL="1828800" lvl="3" indent="-298450" algn="l">
              <a:lnSpc>
                <a:spcPct val="100000"/>
              </a:lnSpc>
              <a:spcBef>
                <a:spcPts val="400"/>
              </a:spcBef>
              <a:spcAft>
                <a:spcPts val="0"/>
              </a:spcAft>
              <a:buSzPts val="1100"/>
              <a:buChar char="‒"/>
              <a:defRPr sz="1100"/>
            </a:lvl4pPr>
            <a:lvl5pPr marL="2286000" lvl="4" indent="-298450" algn="l">
              <a:lnSpc>
                <a:spcPct val="100000"/>
              </a:lnSpc>
              <a:spcBef>
                <a:spcPts val="400"/>
              </a:spcBef>
              <a:spcAft>
                <a:spcPts val="0"/>
              </a:spcAft>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4" name="Google Shape;184;p28"/>
          <p:cNvSpPr/>
          <p:nvPr/>
        </p:nvSpPr>
        <p:spPr>
          <a:xfrm>
            <a:off x="1035894" y="860275"/>
            <a:ext cx="1956916" cy="184927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theme" Target="../theme/theme3.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
        <p:cNvGrpSpPr/>
        <p:nvPr/>
      </p:nvGrpSpPr>
      <p:grpSpPr>
        <a:xfrm>
          <a:off x="0" y="0"/>
          <a:ext cx="0" cy="0"/>
          <a:chOff x="0" y="0"/>
          <a:chExt cx="0" cy="0"/>
        </a:xfrm>
      </p:grpSpPr>
      <p:grpSp>
        <p:nvGrpSpPr>
          <p:cNvPr id="51" name="Google Shape;51;p13"/>
          <p:cNvGrpSpPr/>
          <p:nvPr/>
        </p:nvGrpSpPr>
        <p:grpSpPr>
          <a:xfrm>
            <a:off x="9266280" y="24871"/>
            <a:ext cx="270000" cy="1350000"/>
            <a:chOff x="12355040" y="33161"/>
            <a:chExt cx="360000" cy="1800000"/>
          </a:xfrm>
        </p:grpSpPr>
        <p:sp>
          <p:nvSpPr>
            <p:cNvPr id="52" name="Google Shape;52;p13"/>
            <p:cNvSpPr/>
            <p:nvPr/>
          </p:nvSpPr>
          <p:spPr>
            <a:xfrm>
              <a:off x="12355040" y="33161"/>
              <a:ext cx="360000" cy="360000"/>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b="0" i="0" u="none" strike="noStrike" cap="none">
                <a:solidFill>
                  <a:schemeClr val="lt1"/>
                </a:solidFill>
                <a:latin typeface="Verdana"/>
                <a:ea typeface="Verdana"/>
                <a:cs typeface="Verdana"/>
                <a:sym typeface="Verdana"/>
              </a:endParaRPr>
            </a:p>
          </p:txBody>
        </p:sp>
        <p:sp>
          <p:nvSpPr>
            <p:cNvPr id="53" name="Google Shape;53;p13"/>
            <p:cNvSpPr/>
            <p:nvPr/>
          </p:nvSpPr>
          <p:spPr>
            <a:xfrm>
              <a:off x="12355040" y="393161"/>
              <a:ext cx="360000" cy="360000"/>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b="0" i="0" u="none" strike="noStrike" cap="none">
                <a:solidFill>
                  <a:schemeClr val="lt1"/>
                </a:solidFill>
                <a:latin typeface="Verdana"/>
                <a:ea typeface="Verdana"/>
                <a:cs typeface="Verdana"/>
                <a:sym typeface="Verdana"/>
              </a:endParaRPr>
            </a:p>
          </p:txBody>
        </p:sp>
        <p:sp>
          <p:nvSpPr>
            <p:cNvPr id="54" name="Google Shape;54;p13"/>
            <p:cNvSpPr/>
            <p:nvPr/>
          </p:nvSpPr>
          <p:spPr>
            <a:xfrm>
              <a:off x="12355040" y="753161"/>
              <a:ext cx="360000" cy="360000"/>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b="0" i="0" u="none" strike="noStrike" cap="none">
                <a:solidFill>
                  <a:schemeClr val="lt1"/>
                </a:solidFill>
                <a:latin typeface="Verdana"/>
                <a:ea typeface="Verdana"/>
                <a:cs typeface="Verdana"/>
                <a:sym typeface="Verdana"/>
              </a:endParaRPr>
            </a:p>
          </p:txBody>
        </p:sp>
        <p:sp>
          <p:nvSpPr>
            <p:cNvPr id="55" name="Google Shape;55;p13"/>
            <p:cNvSpPr/>
            <p:nvPr/>
          </p:nvSpPr>
          <p:spPr>
            <a:xfrm>
              <a:off x="12355040" y="1113161"/>
              <a:ext cx="360000" cy="360000"/>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b="0" i="0" u="none" strike="noStrike" cap="none">
                <a:solidFill>
                  <a:schemeClr val="lt1"/>
                </a:solidFill>
                <a:latin typeface="Verdana"/>
                <a:ea typeface="Verdana"/>
                <a:cs typeface="Verdana"/>
                <a:sym typeface="Verdana"/>
              </a:endParaRPr>
            </a:p>
          </p:txBody>
        </p:sp>
        <p:sp>
          <p:nvSpPr>
            <p:cNvPr id="56" name="Google Shape;56;p13"/>
            <p:cNvSpPr/>
            <p:nvPr/>
          </p:nvSpPr>
          <p:spPr>
            <a:xfrm>
              <a:off x="12355040" y="1473161"/>
              <a:ext cx="360000" cy="360000"/>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b="0" i="0" u="none" strike="noStrike" cap="none">
                <a:solidFill>
                  <a:schemeClr val="lt1"/>
                </a:solidFill>
                <a:latin typeface="Verdana"/>
                <a:ea typeface="Verdana"/>
                <a:cs typeface="Verdana"/>
                <a:sym typeface="Verdana"/>
              </a:endParaRPr>
            </a:p>
          </p:txBody>
        </p:sp>
      </p:gr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62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grpSp>
        <p:nvGrpSpPr>
          <p:cNvPr id="99" name="Google Shape;99;p19"/>
          <p:cNvGrpSpPr/>
          <p:nvPr/>
        </p:nvGrpSpPr>
        <p:grpSpPr>
          <a:xfrm>
            <a:off x="8625827" y="128680"/>
            <a:ext cx="314577" cy="291741"/>
            <a:chOff x="11501102" y="171573"/>
            <a:chExt cx="419436" cy="388988"/>
          </a:xfrm>
        </p:grpSpPr>
        <p:sp>
          <p:nvSpPr>
            <p:cNvPr id="100" name="Google Shape;100;p19"/>
            <p:cNvSpPr/>
            <p:nvPr/>
          </p:nvSpPr>
          <p:spPr>
            <a:xfrm>
              <a:off x="11644642" y="334376"/>
              <a:ext cx="275896" cy="226185"/>
            </a:xfrm>
            <a:custGeom>
              <a:avLst/>
              <a:gdLst/>
              <a:ahLst/>
              <a:cxnLst/>
              <a:rect l="l" t="t" r="r" b="b"/>
              <a:pathLst>
                <a:path w="188" h="154" extrusionOk="0">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sp>
          <p:nvSpPr>
            <p:cNvPr id="101" name="Google Shape;101;p19"/>
            <p:cNvSpPr/>
            <p:nvPr/>
          </p:nvSpPr>
          <p:spPr>
            <a:xfrm>
              <a:off x="11501102" y="171573"/>
              <a:ext cx="419436" cy="356676"/>
            </a:xfrm>
            <a:custGeom>
              <a:avLst/>
              <a:gdLst/>
              <a:ahLst/>
              <a:cxnLst/>
              <a:rect l="l" t="t" r="r" b="b"/>
              <a:pathLst>
                <a:path w="286" h="243" extrusionOk="0">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Verdana"/>
                <a:ea typeface="Verdana"/>
                <a:cs typeface="Verdana"/>
                <a:sym typeface="Verdana"/>
              </a:endParaRPr>
            </a:p>
          </p:txBody>
        </p:sp>
      </p:grpSp>
      <p:sp>
        <p:nvSpPr>
          <p:cNvPr id="102" name="Google Shape;102;p19"/>
          <p:cNvSpPr/>
          <p:nvPr/>
        </p:nvSpPr>
        <p:spPr>
          <a:xfrm>
            <a:off x="8813753" y="4987996"/>
            <a:ext cx="13224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GB" sz="600">
                <a:solidFill>
                  <a:srgbClr val="A5A5A5"/>
                </a:solidFill>
                <a:latin typeface="Verdana"/>
                <a:ea typeface="Verdana"/>
                <a:cs typeface="Verdana"/>
                <a:sym typeface="Verdana"/>
              </a:rPr>
              <a:t>‹#›</a:t>
            </a:fld>
            <a:endParaRPr sz="600">
              <a:solidFill>
                <a:srgbClr val="A5A5A5"/>
              </a:solidFill>
              <a:latin typeface="Verdana"/>
              <a:ea typeface="Verdana"/>
              <a:cs typeface="Verdana"/>
              <a:sym typeface="Verdana"/>
            </a:endParaRPr>
          </a:p>
        </p:txBody>
      </p:sp>
      <p:sp>
        <p:nvSpPr>
          <p:cNvPr id="103" name="Google Shape;103;p19"/>
          <p:cNvSpPr txBox="1"/>
          <p:nvPr/>
        </p:nvSpPr>
        <p:spPr>
          <a:xfrm>
            <a:off x="6762917" y="4987996"/>
            <a:ext cx="1998223" cy="9233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A5A5A5"/>
              </a:buClr>
              <a:buSzPts val="600"/>
              <a:buFont typeface="Arial"/>
              <a:buNone/>
            </a:pPr>
            <a:r>
              <a:rPr lang="en-GB" sz="600" b="0" u="none">
                <a:solidFill>
                  <a:srgbClr val="A5A5A5"/>
                </a:solidFill>
                <a:latin typeface="Verdana"/>
                <a:ea typeface="Verdana"/>
                <a:cs typeface="Verdana"/>
                <a:sym typeface="Verdana"/>
              </a:rPr>
              <a:t>© Capgemini 2020. All rights reserved  </a:t>
            </a:r>
            <a:r>
              <a:rPr lang="en-GB" sz="600" b="0" u="none">
                <a:solidFill>
                  <a:schemeClr val="accent2"/>
                </a:solidFill>
                <a:latin typeface="Verdana"/>
                <a:ea typeface="Verdana"/>
                <a:cs typeface="Verdana"/>
                <a:sym typeface="Verdana"/>
              </a:rPr>
              <a:t>|</a:t>
            </a:r>
            <a:endParaRPr sz="1100"/>
          </a:p>
        </p:txBody>
      </p:sp>
      <p:sp>
        <p:nvSpPr>
          <p:cNvPr id="104" name="Google Shape;104;p19"/>
          <p:cNvSpPr txBox="1"/>
          <p:nvPr/>
        </p:nvSpPr>
        <p:spPr>
          <a:xfrm>
            <a:off x="170511" y="4987996"/>
            <a:ext cx="3537393" cy="9233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A5A5A5"/>
              </a:buClr>
              <a:buSzPts val="600"/>
              <a:buFont typeface="Arial"/>
              <a:buNone/>
            </a:pPr>
            <a:r>
              <a:rPr lang="en-GB" sz="600" b="0" u="none">
                <a:solidFill>
                  <a:srgbClr val="A5A5A5"/>
                </a:solidFill>
                <a:latin typeface="Verdana"/>
                <a:ea typeface="Verdana"/>
                <a:cs typeface="Verdana"/>
                <a:sym typeface="Verdana"/>
              </a:rPr>
              <a:t>Presentation Title | Author | Date</a:t>
            </a:r>
            <a:endParaRPr sz="1100"/>
          </a:p>
        </p:txBody>
      </p:sp>
      <p:sp>
        <p:nvSpPr>
          <p:cNvPr id="105" name="Google Shape;105;p19"/>
          <p:cNvSpPr txBox="1">
            <a:spLocks noGrp="1"/>
          </p:cNvSpPr>
          <p:nvPr>
            <p:ph type="body" idx="1"/>
          </p:nvPr>
        </p:nvSpPr>
        <p:spPr>
          <a:xfrm>
            <a:off x="170511" y="1361514"/>
            <a:ext cx="8775000" cy="3349651"/>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800"/>
              </a:spcBef>
              <a:spcAft>
                <a:spcPts val="0"/>
              </a:spcAft>
              <a:buClr>
                <a:schemeClr val="dk1"/>
              </a:buClr>
              <a:buSzPts val="1500"/>
              <a:buFont typeface="Arial"/>
              <a:buNone/>
              <a:defRPr sz="1500" b="0" i="0" u="none" strike="noStrike" cap="none">
                <a:solidFill>
                  <a:schemeClr val="dk1"/>
                </a:solidFill>
                <a:latin typeface="Verdana"/>
                <a:ea typeface="Verdana"/>
                <a:cs typeface="Verdana"/>
                <a:sym typeface="Verdana"/>
              </a:defRPr>
            </a:lvl1pPr>
            <a:lvl2pPr marL="914400" marR="0" lvl="1"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Verdana"/>
                <a:ea typeface="Verdana"/>
                <a:cs typeface="Verdana"/>
                <a:sym typeface="Verdana"/>
              </a:defRPr>
            </a:lvl2pPr>
            <a:lvl3pPr marL="1371600" marR="0" lvl="2" indent="-304800" algn="l" rtl="0">
              <a:lnSpc>
                <a:spcPct val="90000"/>
              </a:lnSpc>
              <a:spcBef>
                <a:spcPts val="400"/>
              </a:spcBef>
              <a:spcAft>
                <a:spcPts val="0"/>
              </a:spcAft>
              <a:buClr>
                <a:schemeClr val="accent2"/>
              </a:buClr>
              <a:buSzPts val="1200"/>
              <a:buFont typeface="Arial"/>
              <a:buChar char="•"/>
              <a:defRPr sz="1200" b="0" i="0" u="none" strike="noStrike" cap="none">
                <a:solidFill>
                  <a:schemeClr val="dk1"/>
                </a:solidFill>
                <a:latin typeface="Verdana"/>
                <a:ea typeface="Verdana"/>
                <a:cs typeface="Verdana"/>
                <a:sym typeface="Verdana"/>
              </a:defRPr>
            </a:lvl3pPr>
            <a:lvl4pPr marL="1828800" marR="0" lvl="3" indent="-298450" algn="l" rtl="0">
              <a:lnSpc>
                <a:spcPct val="90000"/>
              </a:lnSpc>
              <a:spcBef>
                <a:spcPts val="400"/>
              </a:spcBef>
              <a:spcAft>
                <a:spcPts val="0"/>
              </a:spcAft>
              <a:buClr>
                <a:schemeClr val="accent3"/>
              </a:buClr>
              <a:buSzPts val="1100"/>
              <a:buFont typeface="Verdana"/>
              <a:buChar char="‒"/>
              <a:defRPr sz="1100" b="0" i="0" u="none" strike="noStrike" cap="none">
                <a:solidFill>
                  <a:schemeClr val="dk1"/>
                </a:solidFill>
                <a:latin typeface="Verdana"/>
                <a:ea typeface="Verdana"/>
                <a:cs typeface="Verdana"/>
                <a:sym typeface="Verdana"/>
              </a:defRPr>
            </a:lvl4pPr>
            <a:lvl5pPr marL="2286000" marR="0" lvl="4" indent="-298450" algn="l" rtl="0">
              <a:lnSpc>
                <a:spcPct val="90000"/>
              </a:lnSpc>
              <a:spcBef>
                <a:spcPts val="400"/>
              </a:spcBef>
              <a:spcAft>
                <a:spcPts val="0"/>
              </a:spcAft>
              <a:buClr>
                <a:schemeClr val="accent5"/>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06" name="Google Shape;106;p19"/>
          <p:cNvSpPr txBox="1">
            <a:spLocks noGrp="1"/>
          </p:cNvSpPr>
          <p:nvPr>
            <p:ph type="title"/>
          </p:nvPr>
        </p:nvSpPr>
        <p:spPr>
          <a:xfrm>
            <a:off x="170512" y="0"/>
            <a:ext cx="8343927" cy="82867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accent1"/>
              </a:buClr>
              <a:buSzPts val="2300"/>
              <a:buFont typeface="Verdana"/>
              <a:buNone/>
              <a:defRPr sz="2300" b="0" i="0" u="none" strike="noStrike" cap="none">
                <a:solidFill>
                  <a:schemeClr val="accent1"/>
                </a:solidFill>
                <a:latin typeface="Verdana"/>
                <a:ea typeface="Verdana"/>
                <a:cs typeface="Verdana"/>
                <a:sym typeface="Verdan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grpSp>
        <p:nvGrpSpPr>
          <p:cNvPr id="107" name="Google Shape;107;p19"/>
          <p:cNvGrpSpPr/>
          <p:nvPr/>
        </p:nvGrpSpPr>
        <p:grpSpPr>
          <a:xfrm>
            <a:off x="9266280" y="24871"/>
            <a:ext cx="270000" cy="1350000"/>
            <a:chOff x="12355040" y="33161"/>
            <a:chExt cx="360000" cy="1800000"/>
          </a:xfrm>
        </p:grpSpPr>
        <p:sp>
          <p:nvSpPr>
            <p:cNvPr id="108" name="Google Shape;108;p19"/>
            <p:cNvSpPr/>
            <p:nvPr/>
          </p:nvSpPr>
          <p:spPr>
            <a:xfrm>
              <a:off x="12355040" y="33161"/>
              <a:ext cx="360000" cy="360000"/>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Verdana"/>
                <a:ea typeface="Verdana"/>
                <a:cs typeface="Verdana"/>
                <a:sym typeface="Verdana"/>
              </a:endParaRPr>
            </a:p>
          </p:txBody>
        </p:sp>
        <p:sp>
          <p:nvSpPr>
            <p:cNvPr id="109" name="Google Shape;109;p19"/>
            <p:cNvSpPr/>
            <p:nvPr/>
          </p:nvSpPr>
          <p:spPr>
            <a:xfrm>
              <a:off x="12355040" y="393161"/>
              <a:ext cx="360000" cy="360000"/>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Verdana"/>
                <a:ea typeface="Verdana"/>
                <a:cs typeface="Verdana"/>
                <a:sym typeface="Verdana"/>
              </a:endParaRPr>
            </a:p>
          </p:txBody>
        </p:sp>
        <p:sp>
          <p:nvSpPr>
            <p:cNvPr id="110" name="Google Shape;110;p19"/>
            <p:cNvSpPr/>
            <p:nvPr/>
          </p:nvSpPr>
          <p:spPr>
            <a:xfrm>
              <a:off x="12355040" y="753161"/>
              <a:ext cx="360000" cy="360000"/>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Verdana"/>
                <a:ea typeface="Verdana"/>
                <a:cs typeface="Verdana"/>
                <a:sym typeface="Verdana"/>
              </a:endParaRPr>
            </a:p>
          </p:txBody>
        </p:sp>
        <p:sp>
          <p:nvSpPr>
            <p:cNvPr id="111" name="Google Shape;111;p19"/>
            <p:cNvSpPr/>
            <p:nvPr/>
          </p:nvSpPr>
          <p:spPr>
            <a:xfrm>
              <a:off x="12355040" y="1113161"/>
              <a:ext cx="360000" cy="360000"/>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Verdana"/>
                <a:ea typeface="Verdana"/>
                <a:cs typeface="Verdana"/>
                <a:sym typeface="Verdana"/>
              </a:endParaRPr>
            </a:p>
          </p:txBody>
        </p:sp>
        <p:sp>
          <p:nvSpPr>
            <p:cNvPr id="112" name="Google Shape;112;p19"/>
            <p:cNvSpPr/>
            <p:nvPr/>
          </p:nvSpPr>
          <p:spPr>
            <a:xfrm>
              <a:off x="12355040" y="1473161"/>
              <a:ext cx="360000" cy="360000"/>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Verdana"/>
                <a:ea typeface="Verdana"/>
                <a:cs typeface="Verdana"/>
                <a:sym typeface="Verdana"/>
              </a:endParaRPr>
            </a:p>
          </p:txBody>
        </p:sp>
      </p:grpSp>
      <p:grpSp>
        <p:nvGrpSpPr>
          <p:cNvPr id="113" name="Google Shape;113;p19"/>
          <p:cNvGrpSpPr/>
          <p:nvPr/>
        </p:nvGrpSpPr>
        <p:grpSpPr>
          <a:xfrm>
            <a:off x="9266280" y="1465859"/>
            <a:ext cx="270000" cy="3656829"/>
            <a:chOff x="12355040" y="1954479"/>
            <a:chExt cx="360000" cy="4875772"/>
          </a:xfrm>
        </p:grpSpPr>
        <p:sp>
          <p:nvSpPr>
            <p:cNvPr id="114" name="Google Shape;114;p19"/>
            <p:cNvSpPr/>
            <p:nvPr/>
          </p:nvSpPr>
          <p:spPr>
            <a:xfrm>
              <a:off x="12355040" y="1954479"/>
              <a:ext cx="360000" cy="360000"/>
            </a:xfrm>
            <a:prstGeom prst="rect">
              <a:avLst/>
            </a:prstGeom>
            <a:solidFill>
              <a:srgbClr val="80B8D6"/>
            </a:solidFill>
            <a:ln>
              <a:noFill/>
            </a:ln>
          </p:spPr>
          <p:txBody>
            <a:bodyPr spcFirstLastPara="1" wrap="square" lIns="0" tIns="0" rIns="0" bIns="0" anchor="ctr" anchorCtr="0">
              <a:noAutofit/>
            </a:bodyPr>
            <a:lstStyle/>
            <a:p>
              <a:pPr marL="38100" marR="0" lvl="0" indent="0" algn="ctr" rtl="0">
                <a:spcBef>
                  <a:spcPts val="0"/>
                </a:spcBef>
                <a:spcAft>
                  <a:spcPts val="0"/>
                </a:spcAft>
                <a:buNone/>
              </a:pPr>
              <a:endParaRPr sz="700">
                <a:solidFill>
                  <a:schemeClr val="lt1"/>
                </a:solidFill>
                <a:latin typeface="Verdana"/>
                <a:ea typeface="Verdana"/>
                <a:cs typeface="Verdana"/>
                <a:sym typeface="Verdana"/>
              </a:endParaRPr>
            </a:p>
          </p:txBody>
        </p:sp>
        <p:sp>
          <p:nvSpPr>
            <p:cNvPr id="115" name="Google Shape;115;p19"/>
            <p:cNvSpPr/>
            <p:nvPr/>
          </p:nvSpPr>
          <p:spPr>
            <a:xfrm>
              <a:off x="12355040" y="2301846"/>
              <a:ext cx="360000" cy="360000"/>
            </a:xfrm>
            <a:prstGeom prst="rect">
              <a:avLst/>
            </a:prstGeom>
            <a:solidFill>
              <a:srgbClr val="88D5ED"/>
            </a:solidFill>
            <a:ln>
              <a:noFill/>
            </a:ln>
          </p:spPr>
          <p:txBody>
            <a:bodyPr spcFirstLastPara="1" wrap="square" lIns="0" tIns="0" rIns="0" bIns="0" anchor="ctr" anchorCtr="0">
              <a:noAutofit/>
            </a:bodyPr>
            <a:lstStyle/>
            <a:p>
              <a:pPr marL="38100" marR="0" lvl="0" indent="0" algn="ctr" rtl="0">
                <a:spcBef>
                  <a:spcPts val="0"/>
                </a:spcBef>
                <a:spcAft>
                  <a:spcPts val="0"/>
                </a:spcAft>
                <a:buNone/>
              </a:pPr>
              <a:endParaRPr sz="700">
                <a:solidFill>
                  <a:schemeClr val="lt1"/>
                </a:solidFill>
                <a:latin typeface="Verdana"/>
                <a:ea typeface="Verdana"/>
                <a:cs typeface="Verdana"/>
                <a:sym typeface="Verdana"/>
              </a:endParaRPr>
            </a:p>
          </p:txBody>
        </p:sp>
        <p:sp>
          <p:nvSpPr>
            <p:cNvPr id="116" name="Google Shape;116;p19"/>
            <p:cNvSpPr/>
            <p:nvPr/>
          </p:nvSpPr>
          <p:spPr>
            <a:xfrm>
              <a:off x="12355040" y="5080782"/>
              <a:ext cx="360000" cy="360000"/>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Verdana"/>
                <a:ea typeface="Verdana"/>
                <a:cs typeface="Verdana"/>
                <a:sym typeface="Verdana"/>
              </a:endParaRPr>
            </a:p>
          </p:txBody>
        </p:sp>
        <p:sp>
          <p:nvSpPr>
            <p:cNvPr id="117" name="Google Shape;117;p19"/>
            <p:cNvSpPr/>
            <p:nvPr/>
          </p:nvSpPr>
          <p:spPr>
            <a:xfrm>
              <a:off x="12355040" y="6470251"/>
              <a:ext cx="360000" cy="360000"/>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Verdana"/>
                <a:ea typeface="Verdana"/>
                <a:cs typeface="Verdana"/>
                <a:sym typeface="Verdana"/>
              </a:endParaRPr>
            </a:p>
          </p:txBody>
        </p:sp>
        <p:sp>
          <p:nvSpPr>
            <p:cNvPr id="118" name="Google Shape;118;p19"/>
            <p:cNvSpPr/>
            <p:nvPr/>
          </p:nvSpPr>
          <p:spPr>
            <a:xfrm>
              <a:off x="12355040" y="4038681"/>
              <a:ext cx="360000" cy="360000"/>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Verdana"/>
                <a:ea typeface="Verdana"/>
                <a:cs typeface="Verdana"/>
                <a:sym typeface="Verdana"/>
              </a:endParaRPr>
            </a:p>
          </p:txBody>
        </p:sp>
        <p:sp>
          <p:nvSpPr>
            <p:cNvPr id="119" name="Google Shape;119;p19"/>
            <p:cNvSpPr/>
            <p:nvPr/>
          </p:nvSpPr>
          <p:spPr>
            <a:xfrm>
              <a:off x="12355040" y="4733415"/>
              <a:ext cx="360000" cy="360000"/>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Verdana"/>
                <a:ea typeface="Verdana"/>
                <a:cs typeface="Verdana"/>
                <a:sym typeface="Verdana"/>
              </a:endParaRPr>
            </a:p>
          </p:txBody>
        </p:sp>
        <p:sp>
          <p:nvSpPr>
            <p:cNvPr id="120" name="Google Shape;120;p19"/>
            <p:cNvSpPr/>
            <p:nvPr/>
          </p:nvSpPr>
          <p:spPr>
            <a:xfrm>
              <a:off x="12355040" y="3691314"/>
              <a:ext cx="360000" cy="360000"/>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Verdana"/>
                <a:ea typeface="Verdana"/>
                <a:cs typeface="Verdana"/>
                <a:sym typeface="Verdana"/>
              </a:endParaRPr>
            </a:p>
          </p:txBody>
        </p:sp>
        <p:sp>
          <p:nvSpPr>
            <p:cNvPr id="121" name="Google Shape;121;p19"/>
            <p:cNvSpPr/>
            <p:nvPr/>
          </p:nvSpPr>
          <p:spPr>
            <a:xfrm>
              <a:off x="12355040" y="2649213"/>
              <a:ext cx="360000" cy="360000"/>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Verdana"/>
                <a:ea typeface="Verdana"/>
                <a:cs typeface="Verdana"/>
                <a:sym typeface="Verdana"/>
              </a:endParaRPr>
            </a:p>
          </p:txBody>
        </p:sp>
        <p:sp>
          <p:nvSpPr>
            <p:cNvPr id="122" name="Google Shape;122;p19"/>
            <p:cNvSpPr/>
            <p:nvPr/>
          </p:nvSpPr>
          <p:spPr>
            <a:xfrm>
              <a:off x="12355040" y="2996580"/>
              <a:ext cx="360000" cy="360000"/>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Verdana"/>
                <a:ea typeface="Verdana"/>
                <a:cs typeface="Verdana"/>
                <a:sym typeface="Verdana"/>
              </a:endParaRPr>
            </a:p>
          </p:txBody>
        </p:sp>
        <p:sp>
          <p:nvSpPr>
            <p:cNvPr id="123" name="Google Shape;123;p19"/>
            <p:cNvSpPr/>
            <p:nvPr/>
          </p:nvSpPr>
          <p:spPr>
            <a:xfrm>
              <a:off x="12355040" y="3343947"/>
              <a:ext cx="360000" cy="360000"/>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Verdana"/>
                <a:ea typeface="Verdana"/>
                <a:cs typeface="Verdana"/>
                <a:sym typeface="Verdana"/>
              </a:endParaRPr>
            </a:p>
          </p:txBody>
        </p:sp>
        <p:sp>
          <p:nvSpPr>
            <p:cNvPr id="124" name="Google Shape;124;p19"/>
            <p:cNvSpPr/>
            <p:nvPr/>
          </p:nvSpPr>
          <p:spPr>
            <a:xfrm>
              <a:off x="12355040" y="6122883"/>
              <a:ext cx="360000" cy="360000"/>
            </a:xfrm>
            <a:prstGeom prst="rect">
              <a:avLst/>
            </a:prstGeom>
            <a:solidFill>
              <a:srgbClr val="FF7E83"/>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Verdana"/>
                <a:ea typeface="Verdana"/>
                <a:cs typeface="Verdana"/>
                <a:sym typeface="Verdana"/>
              </a:endParaRPr>
            </a:p>
          </p:txBody>
        </p:sp>
        <p:sp>
          <p:nvSpPr>
            <p:cNvPr id="125" name="Google Shape;125;p19"/>
            <p:cNvSpPr/>
            <p:nvPr/>
          </p:nvSpPr>
          <p:spPr>
            <a:xfrm>
              <a:off x="12355040" y="5775516"/>
              <a:ext cx="360000" cy="360000"/>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Verdana"/>
                <a:ea typeface="Verdana"/>
                <a:cs typeface="Verdana"/>
                <a:sym typeface="Verdana"/>
              </a:endParaRPr>
            </a:p>
          </p:txBody>
        </p:sp>
        <p:sp>
          <p:nvSpPr>
            <p:cNvPr id="126" name="Google Shape;126;p19"/>
            <p:cNvSpPr/>
            <p:nvPr/>
          </p:nvSpPr>
          <p:spPr>
            <a:xfrm>
              <a:off x="12355040" y="5428149"/>
              <a:ext cx="360000" cy="360000"/>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Verdana"/>
                <a:ea typeface="Verdana"/>
                <a:cs typeface="Verdana"/>
                <a:sym typeface="Verdana"/>
              </a:endParaRPr>
            </a:p>
          </p:txBody>
        </p:sp>
        <p:sp>
          <p:nvSpPr>
            <p:cNvPr id="127" name="Google Shape;127;p19"/>
            <p:cNvSpPr/>
            <p:nvPr/>
          </p:nvSpPr>
          <p:spPr>
            <a:xfrm>
              <a:off x="12355040" y="4386048"/>
              <a:ext cx="360000" cy="360000"/>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Verdana"/>
                <a:ea typeface="Verdana"/>
                <a:cs typeface="Verdana"/>
                <a:sym typeface="Verdana"/>
              </a:endParaRPr>
            </a:p>
          </p:txBody>
        </p:sp>
      </p:gr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32">
          <p15:clr>
            <a:srgbClr val="F26B43"/>
          </p15:clr>
        </p15:guide>
        <p15:guide id="2" pos="5629">
          <p15:clr>
            <a:srgbClr val="F26B43"/>
          </p15:clr>
        </p15:guide>
        <p15:guide id="3" orient="horz" pos="3066">
          <p15:clr>
            <a:srgbClr val="F26B43"/>
          </p15:clr>
        </p15:guide>
        <p15:guide id="4" pos="107">
          <p15:clr>
            <a:srgbClr val="F26B43"/>
          </p15:clr>
        </p15:guide>
        <p15:guide id="5" orient="horz" pos="85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hyperlink" Target="https://www.ncbi.nlm.nih.gov/pmc/articles/PMC5539125/" TargetMode="External"/><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9" descr="Diagram&#10;&#10;Description automatically generated"/>
          <p:cNvPicPr preferRelativeResize="0"/>
          <p:nvPr/>
        </p:nvPicPr>
        <p:blipFill rotWithShape="1">
          <a:blip r:embed="rId3">
            <a:alphaModFix/>
          </a:blip>
          <a:srcRect/>
          <a:stretch/>
        </p:blipFill>
        <p:spPr>
          <a:xfrm>
            <a:off x="889" y="0"/>
            <a:ext cx="9142223" cy="5143500"/>
          </a:xfrm>
          <a:prstGeom prst="rect">
            <a:avLst/>
          </a:prstGeom>
          <a:noFill/>
          <a:ln>
            <a:noFill/>
          </a:ln>
        </p:spPr>
      </p:pic>
      <p:sp>
        <p:nvSpPr>
          <p:cNvPr id="190" name="Google Shape;190;p29"/>
          <p:cNvSpPr txBox="1"/>
          <p:nvPr/>
        </p:nvSpPr>
        <p:spPr>
          <a:xfrm>
            <a:off x="6515100" y="1828800"/>
            <a:ext cx="3028950" cy="2286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lt1"/>
              </a:buClr>
              <a:buSzPts val="1800"/>
              <a:buFont typeface="Verdana"/>
              <a:buNone/>
            </a:pPr>
            <a:r>
              <a:rPr lang="en-GB" sz="1800" b="0" i="0" u="none" strike="noStrike" cap="none">
                <a:solidFill>
                  <a:schemeClr val="lt1"/>
                </a:solidFill>
                <a:latin typeface="Verdana"/>
                <a:ea typeface="Verdana"/>
                <a:cs typeface="Verdana"/>
                <a:sym typeface="Verdana"/>
              </a:rPr>
              <a:t>The Finale Challenge</a:t>
            </a:r>
            <a:endParaRPr sz="1100"/>
          </a:p>
        </p:txBody>
      </p:sp>
      <p:sp>
        <p:nvSpPr>
          <p:cNvPr id="191" name="Google Shape;191;p29"/>
          <p:cNvSpPr txBox="1"/>
          <p:nvPr/>
        </p:nvSpPr>
        <p:spPr>
          <a:xfrm>
            <a:off x="6790125" y="2255700"/>
            <a:ext cx="2478900" cy="399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C7FF17"/>
              </a:buClr>
              <a:buSzPts val="2400"/>
              <a:buFont typeface="Verdana"/>
              <a:buNone/>
            </a:pPr>
            <a:r>
              <a:rPr lang="en-GB" sz="2400" b="1">
                <a:solidFill>
                  <a:srgbClr val="C7FF17"/>
                </a:solidFill>
                <a:latin typeface="Verdana"/>
                <a:ea typeface="Verdana"/>
                <a:cs typeface="Verdana"/>
                <a:sym typeface="Verdana"/>
              </a:rPr>
              <a:t>CORONA404</a:t>
            </a:r>
            <a:endParaRPr sz="2100" b="1" i="0" u="none" strike="noStrike" cap="none">
              <a:solidFill>
                <a:srgbClr val="C7FF17"/>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8"/>
          <p:cNvSpPr txBox="1">
            <a:spLocks noGrp="1"/>
          </p:cNvSpPr>
          <p:nvPr>
            <p:ph type="title"/>
          </p:nvPr>
        </p:nvSpPr>
        <p:spPr>
          <a:xfrm>
            <a:off x="170512" y="0"/>
            <a:ext cx="8343900" cy="82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1900" b="1"/>
              <a:t>Device Eligibility Assessment</a:t>
            </a:r>
            <a:r>
              <a:rPr lang="en-GB"/>
              <a:t> </a:t>
            </a:r>
            <a:endParaRPr/>
          </a:p>
        </p:txBody>
      </p:sp>
      <p:sp>
        <p:nvSpPr>
          <p:cNvPr id="282" name="Google Shape;282;p38"/>
          <p:cNvSpPr txBox="1">
            <a:spLocks noGrp="1"/>
          </p:cNvSpPr>
          <p:nvPr>
            <p:ph type="body" idx="1"/>
          </p:nvPr>
        </p:nvSpPr>
        <p:spPr>
          <a:xfrm>
            <a:off x="170500" y="828602"/>
            <a:ext cx="8775000" cy="38826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GB" sz="1200"/>
              <a:t>The Device Eligibility Assessment will be based on the inputs provided regarding the past medical history for an patient. </a:t>
            </a:r>
            <a:endParaRPr sz="1200"/>
          </a:p>
          <a:p>
            <a:pPr marL="0" lvl="0" indent="0" algn="l" rtl="0">
              <a:spcBef>
                <a:spcPts val="800"/>
              </a:spcBef>
              <a:spcAft>
                <a:spcPts val="0"/>
              </a:spcAft>
              <a:buNone/>
            </a:pPr>
            <a:r>
              <a:rPr lang="en-GB" sz="1200"/>
              <a:t>The data will be any preliminary respiratory disease in past as below.</a:t>
            </a:r>
            <a:endParaRPr/>
          </a:p>
          <a:p>
            <a:pPr marL="0" lvl="0" indent="0" algn="l" rtl="0">
              <a:spcBef>
                <a:spcPts val="800"/>
              </a:spcBef>
              <a:spcAft>
                <a:spcPts val="0"/>
              </a:spcAft>
              <a:buNone/>
            </a:pPr>
            <a:endParaRPr/>
          </a:p>
        </p:txBody>
      </p:sp>
      <p:pic>
        <p:nvPicPr>
          <p:cNvPr id="283" name="Google Shape;283;p38"/>
          <p:cNvPicPr preferRelativeResize="0"/>
          <p:nvPr/>
        </p:nvPicPr>
        <p:blipFill>
          <a:blip r:embed="rId3">
            <a:alphaModFix/>
          </a:blip>
          <a:stretch>
            <a:fillRect/>
          </a:stretch>
        </p:blipFill>
        <p:spPr>
          <a:xfrm>
            <a:off x="455475" y="1960275"/>
            <a:ext cx="8058926" cy="2322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9"/>
          <p:cNvSpPr txBox="1">
            <a:spLocks noGrp="1"/>
          </p:cNvSpPr>
          <p:nvPr>
            <p:ph type="title"/>
          </p:nvPr>
        </p:nvSpPr>
        <p:spPr>
          <a:xfrm>
            <a:off x="170512" y="0"/>
            <a:ext cx="8343900" cy="82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1900" b="1"/>
              <a:t>Device Eligibility Assessment</a:t>
            </a:r>
            <a:r>
              <a:rPr lang="en-GB"/>
              <a:t> </a:t>
            </a:r>
            <a:endParaRPr/>
          </a:p>
        </p:txBody>
      </p:sp>
      <p:sp>
        <p:nvSpPr>
          <p:cNvPr id="289" name="Google Shape;289;p39"/>
          <p:cNvSpPr txBox="1">
            <a:spLocks noGrp="1"/>
          </p:cNvSpPr>
          <p:nvPr>
            <p:ph type="body" idx="1"/>
          </p:nvPr>
        </p:nvSpPr>
        <p:spPr>
          <a:xfrm>
            <a:off x="170500" y="828602"/>
            <a:ext cx="8775000" cy="38826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GB" sz="1200"/>
              <a:t> Any disability condition can be also captured by selection “Yes” for Disability option.</a:t>
            </a:r>
            <a:endParaRPr sz="1200"/>
          </a:p>
          <a:p>
            <a:pPr marL="0" lvl="0" indent="0" algn="l" rtl="0">
              <a:spcBef>
                <a:spcPts val="800"/>
              </a:spcBef>
              <a:spcAft>
                <a:spcPts val="0"/>
              </a:spcAft>
              <a:buNone/>
            </a:pPr>
            <a:r>
              <a:rPr lang="en-GB" sz="1200"/>
              <a:t> </a:t>
            </a:r>
            <a:endParaRPr sz="1200"/>
          </a:p>
          <a:p>
            <a:pPr marL="0" lvl="0" indent="0" algn="l" rtl="0">
              <a:spcBef>
                <a:spcPts val="800"/>
              </a:spcBef>
              <a:spcAft>
                <a:spcPts val="0"/>
              </a:spcAft>
              <a:buNone/>
            </a:pPr>
            <a:endParaRPr sz="1200"/>
          </a:p>
        </p:txBody>
      </p:sp>
      <p:pic>
        <p:nvPicPr>
          <p:cNvPr id="290" name="Google Shape;290;p39"/>
          <p:cNvPicPr preferRelativeResize="0"/>
          <p:nvPr/>
        </p:nvPicPr>
        <p:blipFill>
          <a:blip r:embed="rId3">
            <a:alphaModFix/>
          </a:blip>
          <a:stretch>
            <a:fillRect/>
          </a:stretch>
        </p:blipFill>
        <p:spPr>
          <a:xfrm>
            <a:off x="371075" y="1554800"/>
            <a:ext cx="8251627" cy="315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0"/>
          <p:cNvSpPr txBox="1">
            <a:spLocks noGrp="1"/>
          </p:cNvSpPr>
          <p:nvPr>
            <p:ph type="title"/>
          </p:nvPr>
        </p:nvSpPr>
        <p:spPr>
          <a:xfrm>
            <a:off x="170512" y="0"/>
            <a:ext cx="8343900" cy="82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1900" b="1"/>
              <a:t>Device Shipment Logic</a:t>
            </a:r>
            <a:endParaRPr/>
          </a:p>
        </p:txBody>
      </p:sp>
      <p:sp>
        <p:nvSpPr>
          <p:cNvPr id="296" name="Google Shape;296;p40"/>
          <p:cNvSpPr txBox="1">
            <a:spLocks noGrp="1"/>
          </p:cNvSpPr>
          <p:nvPr>
            <p:ph type="body" idx="1"/>
          </p:nvPr>
        </p:nvSpPr>
        <p:spPr>
          <a:xfrm>
            <a:off x="170500" y="828600"/>
            <a:ext cx="4368000" cy="4038600"/>
          </a:xfrm>
          <a:prstGeom prst="rect">
            <a:avLst/>
          </a:prstGeom>
        </p:spPr>
        <p:txBody>
          <a:bodyPr spcFirstLastPara="1" wrap="square" lIns="0" tIns="0" rIns="0" bIns="0" anchor="t" anchorCtr="0">
            <a:noAutofit/>
          </a:bodyPr>
          <a:lstStyle/>
          <a:p>
            <a:pPr marL="457200" lvl="0" indent="-304800" algn="l" rtl="0">
              <a:spcBef>
                <a:spcPts val="0"/>
              </a:spcBef>
              <a:spcAft>
                <a:spcPts val="0"/>
              </a:spcAft>
              <a:buSzPts val="1200"/>
              <a:buChar char="●"/>
            </a:pPr>
            <a:r>
              <a:rPr lang="en-GB" sz="1200"/>
              <a:t>There will be third party delivery partners that will be responsible for the shipment of the oximeter device. But before the shipment , decision has to be taken based on the past medical history collected for the patient.</a:t>
            </a:r>
            <a:endParaRPr sz="1200"/>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GB" sz="1200"/>
              <a:t>The decisioning will be done automatically via the Business Rules and later approved by the Admins at the end of each day.</a:t>
            </a:r>
            <a:endParaRPr sz="1200"/>
          </a:p>
          <a:p>
            <a:pPr marL="457200" lvl="0" indent="0" algn="l" rtl="0">
              <a:spcBef>
                <a:spcPts val="0"/>
              </a:spcBef>
              <a:spcAft>
                <a:spcPts val="0"/>
              </a:spcAft>
              <a:buNone/>
            </a:pPr>
            <a:r>
              <a:rPr lang="en-GB" sz="1200"/>
              <a:t>The business logic will be derived from the below table </a:t>
            </a:r>
            <a:endParaRPr sz="1200"/>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GB"/>
              <a:t>Depending of the Level of risk the patient is prone to he/she will be shortlisted based on the availability of the devices for that day</a:t>
            </a:r>
            <a:endParaRPr/>
          </a:p>
          <a:p>
            <a:pPr marL="914400" lvl="0" indent="0" algn="l" rtl="0">
              <a:spcBef>
                <a:spcPts val="0"/>
              </a:spcBef>
              <a:spcAft>
                <a:spcPts val="0"/>
              </a:spcAft>
              <a:buNone/>
            </a:pPr>
            <a:endParaRPr/>
          </a:p>
          <a:p>
            <a:pPr marL="457200" lvl="0" indent="-304800" algn="l" rtl="0">
              <a:spcBef>
                <a:spcPts val="0"/>
              </a:spcBef>
              <a:spcAft>
                <a:spcPts val="0"/>
              </a:spcAft>
              <a:buSzPts val="1200"/>
              <a:buChar char="●"/>
            </a:pPr>
            <a:r>
              <a:rPr lang="en-GB"/>
              <a:t>If the patient is selected an Email Notification will be triggered.</a:t>
            </a:r>
            <a:endParaRPr/>
          </a:p>
          <a:p>
            <a:pPr marL="914400" lvl="0" indent="0" algn="l" rtl="0">
              <a:spcBef>
                <a:spcPts val="0"/>
              </a:spcBef>
              <a:spcAft>
                <a:spcPts val="0"/>
              </a:spcAft>
              <a:buNone/>
            </a:pPr>
            <a:endParaRPr/>
          </a:p>
          <a:p>
            <a:pPr marL="457200" lvl="0" indent="-304800" algn="l" rtl="0">
              <a:spcBef>
                <a:spcPts val="0"/>
              </a:spcBef>
              <a:spcAft>
                <a:spcPts val="0"/>
              </a:spcAft>
              <a:buSzPts val="1200"/>
              <a:buChar char="●"/>
            </a:pPr>
            <a:r>
              <a:rPr lang="en-GB"/>
              <a:t>Background job will be running at the end of each day to consolidate the candidates and pass the shipping details to the shipment partner.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200"/>
          </a:p>
        </p:txBody>
      </p:sp>
      <p:pic>
        <p:nvPicPr>
          <p:cNvPr id="297" name="Google Shape;297;p40"/>
          <p:cNvPicPr preferRelativeResize="0"/>
          <p:nvPr/>
        </p:nvPicPr>
        <p:blipFill>
          <a:blip r:embed="rId3">
            <a:alphaModFix/>
          </a:blip>
          <a:stretch>
            <a:fillRect/>
          </a:stretch>
        </p:blipFill>
        <p:spPr>
          <a:xfrm>
            <a:off x="4690900" y="981000"/>
            <a:ext cx="4300700" cy="3443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1"/>
          <p:cNvSpPr txBox="1">
            <a:spLocks noGrp="1"/>
          </p:cNvSpPr>
          <p:nvPr>
            <p:ph type="title"/>
          </p:nvPr>
        </p:nvSpPr>
        <p:spPr>
          <a:xfrm>
            <a:off x="170512" y="0"/>
            <a:ext cx="8343900" cy="82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1900" b="1"/>
              <a:t>Notification</a:t>
            </a:r>
            <a:endParaRPr/>
          </a:p>
        </p:txBody>
      </p:sp>
      <p:sp>
        <p:nvSpPr>
          <p:cNvPr id="303" name="Google Shape;303;p41"/>
          <p:cNvSpPr txBox="1">
            <a:spLocks noGrp="1"/>
          </p:cNvSpPr>
          <p:nvPr>
            <p:ph type="body" idx="1"/>
          </p:nvPr>
        </p:nvSpPr>
        <p:spPr>
          <a:xfrm>
            <a:off x="170500" y="828600"/>
            <a:ext cx="8571000" cy="4038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The below screen will be shown notifying the risk level and then depending on the availability of the device for that day, background job will access and send the notification whether the device will be sent or not.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200"/>
          </a:p>
        </p:txBody>
      </p:sp>
      <p:pic>
        <p:nvPicPr>
          <p:cNvPr id="304" name="Google Shape;304;p41"/>
          <p:cNvPicPr preferRelativeResize="0"/>
          <p:nvPr/>
        </p:nvPicPr>
        <p:blipFill>
          <a:blip r:embed="rId3">
            <a:alphaModFix/>
          </a:blip>
          <a:stretch>
            <a:fillRect/>
          </a:stretch>
        </p:blipFill>
        <p:spPr>
          <a:xfrm>
            <a:off x="696625" y="1474150"/>
            <a:ext cx="7518751" cy="1341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2"/>
          <p:cNvSpPr txBox="1"/>
          <p:nvPr/>
        </p:nvSpPr>
        <p:spPr>
          <a:xfrm>
            <a:off x="351600" y="160725"/>
            <a:ext cx="8217600" cy="9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b="1">
                <a:solidFill>
                  <a:schemeClr val="accent1"/>
                </a:solidFill>
                <a:latin typeface="Verdana"/>
                <a:ea typeface="Verdana"/>
                <a:cs typeface="Verdana"/>
                <a:sym typeface="Verdana"/>
              </a:rPr>
              <a:t>Monitoring Dashboard</a:t>
            </a:r>
            <a:endParaRPr sz="2900" b="1">
              <a:latin typeface="Verdana"/>
              <a:ea typeface="Verdana"/>
              <a:cs typeface="Verdana"/>
              <a:sym typeface="Verdana"/>
            </a:endParaRPr>
          </a:p>
        </p:txBody>
      </p:sp>
      <p:pic>
        <p:nvPicPr>
          <p:cNvPr id="310" name="Google Shape;310;p42"/>
          <p:cNvPicPr preferRelativeResize="0"/>
          <p:nvPr/>
        </p:nvPicPr>
        <p:blipFill>
          <a:blip r:embed="rId3">
            <a:alphaModFix/>
          </a:blip>
          <a:stretch>
            <a:fillRect/>
          </a:stretch>
        </p:blipFill>
        <p:spPr>
          <a:xfrm>
            <a:off x="152400" y="1024675"/>
            <a:ext cx="8527248" cy="39664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3"/>
          <p:cNvSpPr txBox="1"/>
          <p:nvPr/>
        </p:nvSpPr>
        <p:spPr>
          <a:xfrm>
            <a:off x="351600" y="160725"/>
            <a:ext cx="8217600" cy="9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b="1">
                <a:solidFill>
                  <a:schemeClr val="accent1"/>
                </a:solidFill>
                <a:latin typeface="Verdana"/>
                <a:ea typeface="Verdana"/>
                <a:cs typeface="Verdana"/>
                <a:sym typeface="Verdana"/>
              </a:rPr>
              <a:t>Alert Recognition</a:t>
            </a:r>
            <a:endParaRPr sz="2900" b="1">
              <a:latin typeface="Verdana"/>
              <a:ea typeface="Verdana"/>
              <a:cs typeface="Verdana"/>
              <a:sym typeface="Verdana"/>
            </a:endParaRPr>
          </a:p>
        </p:txBody>
      </p:sp>
      <p:pic>
        <p:nvPicPr>
          <p:cNvPr id="316" name="Google Shape;316;p43"/>
          <p:cNvPicPr preferRelativeResize="0"/>
          <p:nvPr/>
        </p:nvPicPr>
        <p:blipFill>
          <a:blip r:embed="rId3">
            <a:alphaModFix/>
          </a:blip>
          <a:stretch>
            <a:fillRect/>
          </a:stretch>
        </p:blipFill>
        <p:spPr>
          <a:xfrm>
            <a:off x="152400" y="653845"/>
            <a:ext cx="8784426" cy="43372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4"/>
          <p:cNvSpPr txBox="1"/>
          <p:nvPr/>
        </p:nvSpPr>
        <p:spPr>
          <a:xfrm>
            <a:off x="351600" y="160725"/>
            <a:ext cx="8217600" cy="9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b="1">
                <a:solidFill>
                  <a:schemeClr val="accent1"/>
                </a:solidFill>
                <a:latin typeface="Verdana"/>
                <a:ea typeface="Verdana"/>
                <a:cs typeface="Verdana"/>
                <a:sym typeface="Verdana"/>
              </a:rPr>
              <a:t>Graph plotting Spo2</a:t>
            </a:r>
            <a:endParaRPr sz="2900" b="1">
              <a:latin typeface="Verdana"/>
              <a:ea typeface="Verdana"/>
              <a:cs typeface="Verdana"/>
              <a:sym typeface="Verdana"/>
            </a:endParaRPr>
          </a:p>
        </p:txBody>
      </p:sp>
      <p:pic>
        <p:nvPicPr>
          <p:cNvPr id="322" name="Google Shape;322;p44"/>
          <p:cNvPicPr preferRelativeResize="0"/>
          <p:nvPr/>
        </p:nvPicPr>
        <p:blipFill>
          <a:blip r:embed="rId3">
            <a:alphaModFix/>
          </a:blip>
          <a:stretch>
            <a:fillRect/>
          </a:stretch>
        </p:blipFill>
        <p:spPr>
          <a:xfrm>
            <a:off x="152400" y="685812"/>
            <a:ext cx="8784427" cy="43052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5"/>
          <p:cNvSpPr txBox="1"/>
          <p:nvPr/>
        </p:nvSpPr>
        <p:spPr>
          <a:xfrm>
            <a:off x="351600" y="160725"/>
            <a:ext cx="8217600" cy="9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b="1">
                <a:solidFill>
                  <a:schemeClr val="accent1"/>
                </a:solidFill>
                <a:latin typeface="Verdana"/>
                <a:ea typeface="Verdana"/>
                <a:cs typeface="Verdana"/>
                <a:sym typeface="Verdana"/>
              </a:rPr>
              <a:t>Reading Storage modal</a:t>
            </a:r>
            <a:endParaRPr sz="2900" b="1">
              <a:latin typeface="Verdana"/>
              <a:ea typeface="Verdana"/>
              <a:cs typeface="Verdana"/>
              <a:sym typeface="Verdana"/>
            </a:endParaRPr>
          </a:p>
        </p:txBody>
      </p:sp>
      <p:pic>
        <p:nvPicPr>
          <p:cNvPr id="328" name="Google Shape;328;p45"/>
          <p:cNvPicPr preferRelativeResize="0"/>
          <p:nvPr/>
        </p:nvPicPr>
        <p:blipFill>
          <a:blip r:embed="rId3">
            <a:alphaModFix/>
          </a:blip>
          <a:stretch>
            <a:fillRect/>
          </a:stretch>
        </p:blipFill>
        <p:spPr>
          <a:xfrm>
            <a:off x="152400" y="676672"/>
            <a:ext cx="8784427" cy="43144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6"/>
          <p:cNvSpPr txBox="1">
            <a:spLocks noGrp="1"/>
          </p:cNvSpPr>
          <p:nvPr>
            <p:ph type="title"/>
          </p:nvPr>
        </p:nvSpPr>
        <p:spPr>
          <a:xfrm>
            <a:off x="170512" y="0"/>
            <a:ext cx="8343900" cy="82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1900" b="1"/>
              <a:t>Dataset used for prediction</a:t>
            </a:r>
            <a:endParaRPr/>
          </a:p>
        </p:txBody>
      </p:sp>
      <p:sp>
        <p:nvSpPr>
          <p:cNvPr id="334" name="Google Shape;334;p46"/>
          <p:cNvSpPr txBox="1">
            <a:spLocks noGrp="1"/>
          </p:cNvSpPr>
          <p:nvPr>
            <p:ph type="body" idx="1"/>
          </p:nvPr>
        </p:nvSpPr>
        <p:spPr>
          <a:xfrm>
            <a:off x="170511" y="1361513"/>
            <a:ext cx="8775000" cy="33498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endParaRPr/>
          </a:p>
        </p:txBody>
      </p:sp>
      <p:sp>
        <p:nvSpPr>
          <p:cNvPr id="335" name="Google Shape;335;p46"/>
          <p:cNvSpPr txBox="1">
            <a:spLocks noGrp="1"/>
          </p:cNvSpPr>
          <p:nvPr>
            <p:ph type="body" idx="2"/>
          </p:nvPr>
        </p:nvSpPr>
        <p:spPr>
          <a:xfrm>
            <a:off x="170512" y="861455"/>
            <a:ext cx="8775000" cy="3780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endParaRPr/>
          </a:p>
        </p:txBody>
      </p:sp>
      <p:pic>
        <p:nvPicPr>
          <p:cNvPr id="336" name="Google Shape;336;p46"/>
          <p:cNvPicPr preferRelativeResize="0"/>
          <p:nvPr/>
        </p:nvPicPr>
        <p:blipFill>
          <a:blip r:embed="rId3">
            <a:alphaModFix/>
          </a:blip>
          <a:stretch>
            <a:fillRect/>
          </a:stretch>
        </p:blipFill>
        <p:spPr>
          <a:xfrm>
            <a:off x="152400" y="1020650"/>
            <a:ext cx="8839201" cy="3934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7"/>
          <p:cNvSpPr txBox="1">
            <a:spLocks noGrp="1"/>
          </p:cNvSpPr>
          <p:nvPr>
            <p:ph type="title"/>
          </p:nvPr>
        </p:nvSpPr>
        <p:spPr>
          <a:xfrm>
            <a:off x="170512" y="0"/>
            <a:ext cx="8343900" cy="82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1900" b="1"/>
              <a:t>Data Analytics</a:t>
            </a:r>
            <a:endParaRPr/>
          </a:p>
        </p:txBody>
      </p:sp>
      <p:pic>
        <p:nvPicPr>
          <p:cNvPr id="342" name="Google Shape;342;p47"/>
          <p:cNvPicPr preferRelativeResize="0"/>
          <p:nvPr/>
        </p:nvPicPr>
        <p:blipFill>
          <a:blip r:embed="rId3">
            <a:alphaModFix/>
          </a:blip>
          <a:stretch>
            <a:fillRect/>
          </a:stretch>
        </p:blipFill>
        <p:spPr>
          <a:xfrm>
            <a:off x="1" y="623100"/>
            <a:ext cx="2875975" cy="2071282"/>
          </a:xfrm>
          <a:prstGeom prst="rect">
            <a:avLst/>
          </a:prstGeom>
          <a:noFill/>
          <a:ln>
            <a:noFill/>
          </a:ln>
        </p:spPr>
      </p:pic>
      <p:pic>
        <p:nvPicPr>
          <p:cNvPr id="343" name="Google Shape;343;p47"/>
          <p:cNvPicPr preferRelativeResize="0"/>
          <p:nvPr/>
        </p:nvPicPr>
        <p:blipFill>
          <a:blip r:embed="rId4">
            <a:alphaModFix/>
          </a:blip>
          <a:stretch>
            <a:fillRect/>
          </a:stretch>
        </p:blipFill>
        <p:spPr>
          <a:xfrm>
            <a:off x="2875975" y="623100"/>
            <a:ext cx="6201498" cy="4171150"/>
          </a:xfrm>
          <a:prstGeom prst="rect">
            <a:avLst/>
          </a:prstGeom>
          <a:noFill/>
          <a:ln>
            <a:noFill/>
          </a:ln>
        </p:spPr>
      </p:pic>
      <p:pic>
        <p:nvPicPr>
          <p:cNvPr id="344" name="Google Shape;344;p47"/>
          <p:cNvPicPr preferRelativeResize="0"/>
          <p:nvPr/>
        </p:nvPicPr>
        <p:blipFill>
          <a:blip r:embed="rId5">
            <a:alphaModFix/>
          </a:blip>
          <a:stretch>
            <a:fillRect/>
          </a:stretch>
        </p:blipFill>
        <p:spPr>
          <a:xfrm>
            <a:off x="0" y="2722775"/>
            <a:ext cx="2990400" cy="2008700"/>
          </a:xfrm>
          <a:prstGeom prst="rect">
            <a:avLst/>
          </a:prstGeom>
          <a:noFill/>
          <a:ln>
            <a:noFill/>
          </a:ln>
        </p:spPr>
      </p:pic>
      <p:sp>
        <p:nvSpPr>
          <p:cNvPr id="345" name="Google Shape;345;p47"/>
          <p:cNvSpPr txBox="1"/>
          <p:nvPr/>
        </p:nvSpPr>
        <p:spPr>
          <a:xfrm>
            <a:off x="3282900" y="318900"/>
            <a:ext cx="12891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Verdana"/>
                <a:ea typeface="Verdana"/>
                <a:cs typeface="Verdana"/>
                <a:sym typeface="Verdana"/>
              </a:rPr>
              <a:t>Figure c</a:t>
            </a:r>
            <a:endParaRPr>
              <a:latin typeface="Verdana"/>
              <a:ea typeface="Verdana"/>
              <a:cs typeface="Verdana"/>
              <a:sym typeface="Verdana"/>
            </a:endParaRPr>
          </a:p>
        </p:txBody>
      </p:sp>
      <p:sp>
        <p:nvSpPr>
          <p:cNvPr id="346" name="Google Shape;346;p47"/>
          <p:cNvSpPr txBox="1"/>
          <p:nvPr/>
        </p:nvSpPr>
        <p:spPr>
          <a:xfrm>
            <a:off x="99325" y="458000"/>
            <a:ext cx="12891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Verdana"/>
                <a:ea typeface="Verdana"/>
                <a:cs typeface="Verdana"/>
                <a:sym typeface="Verdana"/>
              </a:rPr>
              <a:t>Figure a</a:t>
            </a:r>
            <a:endParaRPr>
              <a:latin typeface="Verdana"/>
              <a:ea typeface="Verdana"/>
              <a:cs typeface="Verdana"/>
              <a:sym typeface="Verdana"/>
            </a:endParaRPr>
          </a:p>
        </p:txBody>
      </p:sp>
      <p:sp>
        <p:nvSpPr>
          <p:cNvPr id="347" name="Google Shape;347;p47"/>
          <p:cNvSpPr txBox="1"/>
          <p:nvPr/>
        </p:nvSpPr>
        <p:spPr>
          <a:xfrm>
            <a:off x="99325" y="2486100"/>
            <a:ext cx="12891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Verdana"/>
                <a:ea typeface="Verdana"/>
                <a:cs typeface="Verdana"/>
                <a:sym typeface="Verdana"/>
              </a:rPr>
              <a:t>Figure b</a:t>
            </a:r>
            <a:endParaRPr>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170512" y="0"/>
            <a:ext cx="8343927" cy="828675"/>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1"/>
              </a:buClr>
              <a:buSzPts val="2300"/>
              <a:buFont typeface="Verdana"/>
              <a:buNone/>
            </a:pPr>
            <a:r>
              <a:rPr lang="en-GB" sz="1900" b="1"/>
              <a:t>Synopsis</a:t>
            </a:r>
            <a:endParaRPr sz="1100"/>
          </a:p>
          <a:p>
            <a:pPr marL="0" lvl="0" indent="0" algn="l" rtl="0">
              <a:lnSpc>
                <a:spcPct val="120000"/>
              </a:lnSpc>
              <a:spcBef>
                <a:spcPts val="0"/>
              </a:spcBef>
              <a:spcAft>
                <a:spcPts val="0"/>
              </a:spcAft>
              <a:buClr>
                <a:schemeClr val="accent1"/>
              </a:buClr>
              <a:buSzPts val="1400"/>
              <a:buFont typeface="Arial"/>
              <a:buNone/>
            </a:pPr>
            <a:endParaRPr sz="1100"/>
          </a:p>
        </p:txBody>
      </p:sp>
      <p:sp>
        <p:nvSpPr>
          <p:cNvPr id="197" name="Google Shape;197;p30"/>
          <p:cNvSpPr txBox="1">
            <a:spLocks noGrp="1"/>
          </p:cNvSpPr>
          <p:nvPr>
            <p:ph type="body" idx="1"/>
          </p:nvPr>
        </p:nvSpPr>
        <p:spPr>
          <a:xfrm>
            <a:off x="342900" y="1085850"/>
            <a:ext cx="4787400" cy="3781500"/>
          </a:xfrm>
          <a:prstGeom prst="rect">
            <a:avLst/>
          </a:prstGeom>
          <a:noFill/>
          <a:ln>
            <a:noFill/>
          </a:ln>
        </p:spPr>
        <p:txBody>
          <a:bodyPr spcFirstLastPara="1" wrap="square" lIns="0" tIns="0" rIns="0" bIns="0" anchor="ctr" anchorCtr="0">
            <a:noAutofit/>
          </a:bodyPr>
          <a:lstStyle/>
          <a:p>
            <a:pPr marL="0" lvl="0" indent="0" algn="l" rtl="0">
              <a:lnSpc>
                <a:spcPct val="120000"/>
              </a:lnSpc>
              <a:spcBef>
                <a:spcPts val="0"/>
              </a:spcBef>
              <a:spcAft>
                <a:spcPts val="0"/>
              </a:spcAft>
              <a:buClr>
                <a:schemeClr val="accent1"/>
              </a:buClr>
              <a:buSzPts val="1400"/>
              <a:buNone/>
            </a:pPr>
            <a:r>
              <a:rPr lang="en-GB" sz="1300"/>
              <a:t>Gerontechnology for Assisted Living and Health Monitoring</a:t>
            </a:r>
            <a:endParaRPr sz="1300"/>
          </a:p>
          <a:p>
            <a:pPr marL="0" lvl="0" indent="0" algn="l" rtl="0">
              <a:lnSpc>
                <a:spcPct val="120000"/>
              </a:lnSpc>
              <a:spcBef>
                <a:spcPts val="0"/>
              </a:spcBef>
              <a:spcAft>
                <a:spcPts val="0"/>
              </a:spcAft>
              <a:buClr>
                <a:schemeClr val="accent1"/>
              </a:buClr>
              <a:buSzPts val="1400"/>
              <a:buNone/>
            </a:pPr>
            <a:endParaRPr sz="1300"/>
          </a:p>
          <a:p>
            <a:pPr marL="0" lvl="0" indent="0" algn="l" rtl="0">
              <a:lnSpc>
                <a:spcPct val="120000"/>
              </a:lnSpc>
              <a:spcBef>
                <a:spcPts val="0"/>
              </a:spcBef>
              <a:spcAft>
                <a:spcPts val="0"/>
              </a:spcAft>
              <a:buClr>
                <a:schemeClr val="dk1"/>
              </a:buClr>
              <a:buSzPts val="1100"/>
              <a:buNone/>
            </a:pPr>
            <a:r>
              <a:rPr lang="en-GB" sz="1300"/>
              <a:t>Device a solution using emerging technologies, to address</a:t>
            </a:r>
            <a:endParaRPr sz="1300"/>
          </a:p>
          <a:p>
            <a:pPr marL="457200" lvl="0" indent="-311150" algn="l" rtl="0">
              <a:lnSpc>
                <a:spcPct val="120000"/>
              </a:lnSpc>
              <a:spcBef>
                <a:spcPts val="0"/>
              </a:spcBef>
              <a:spcAft>
                <a:spcPts val="0"/>
              </a:spcAft>
              <a:buSzPts val="1300"/>
              <a:buChar char="●"/>
            </a:pPr>
            <a:r>
              <a:rPr lang="en-GB" sz="1300"/>
              <a:t>Mobility for people with special needs including people with disabilities &amp; geriatrics</a:t>
            </a:r>
            <a:endParaRPr sz="1300"/>
          </a:p>
          <a:p>
            <a:pPr marL="457200" lvl="0" indent="-311150" algn="l" rtl="0">
              <a:lnSpc>
                <a:spcPct val="120000"/>
              </a:lnSpc>
              <a:spcBef>
                <a:spcPts val="0"/>
              </a:spcBef>
              <a:spcAft>
                <a:spcPts val="0"/>
              </a:spcAft>
              <a:buSzPts val="1300"/>
              <a:buChar char="●"/>
            </a:pPr>
            <a:r>
              <a:rPr lang="en-GB" sz="1300"/>
              <a:t>Accessibility for people with special needs that include people with disability &amp; geriatrics to basic health services in their local areas and online as well</a:t>
            </a:r>
            <a:endParaRPr sz="1300"/>
          </a:p>
          <a:p>
            <a:pPr marL="0" lvl="0" indent="0" algn="l" rtl="0">
              <a:lnSpc>
                <a:spcPct val="120000"/>
              </a:lnSpc>
              <a:spcBef>
                <a:spcPts val="0"/>
              </a:spcBef>
              <a:spcAft>
                <a:spcPts val="0"/>
              </a:spcAft>
              <a:buClr>
                <a:schemeClr val="dk1"/>
              </a:buClr>
              <a:buSzPts val="1100"/>
              <a:buNone/>
            </a:pPr>
            <a:endParaRPr sz="1100"/>
          </a:p>
        </p:txBody>
      </p:sp>
      <p:pic>
        <p:nvPicPr>
          <p:cNvPr id="198" name="Google Shape;198;p30"/>
          <p:cNvPicPr preferRelativeResize="0"/>
          <p:nvPr/>
        </p:nvPicPr>
        <p:blipFill>
          <a:blip r:embed="rId3">
            <a:alphaModFix/>
          </a:blip>
          <a:stretch>
            <a:fillRect/>
          </a:stretch>
        </p:blipFill>
        <p:spPr>
          <a:xfrm>
            <a:off x="5595375" y="596500"/>
            <a:ext cx="3548625" cy="4270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8"/>
          <p:cNvSpPr txBox="1">
            <a:spLocks noGrp="1"/>
          </p:cNvSpPr>
          <p:nvPr>
            <p:ph type="title"/>
          </p:nvPr>
        </p:nvSpPr>
        <p:spPr>
          <a:xfrm>
            <a:off x="170512" y="0"/>
            <a:ext cx="8343900" cy="82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1900" b="1"/>
              <a:t>continue..</a:t>
            </a:r>
            <a:endParaRPr/>
          </a:p>
        </p:txBody>
      </p:sp>
      <p:pic>
        <p:nvPicPr>
          <p:cNvPr id="353" name="Google Shape;353;p48"/>
          <p:cNvPicPr preferRelativeResize="0"/>
          <p:nvPr/>
        </p:nvPicPr>
        <p:blipFill>
          <a:blip r:embed="rId3">
            <a:alphaModFix/>
          </a:blip>
          <a:stretch>
            <a:fillRect/>
          </a:stretch>
        </p:blipFill>
        <p:spPr>
          <a:xfrm>
            <a:off x="0" y="566700"/>
            <a:ext cx="5556455" cy="3739475"/>
          </a:xfrm>
          <a:prstGeom prst="rect">
            <a:avLst/>
          </a:prstGeom>
          <a:noFill/>
          <a:ln>
            <a:noFill/>
          </a:ln>
        </p:spPr>
      </p:pic>
      <p:pic>
        <p:nvPicPr>
          <p:cNvPr id="354" name="Google Shape;354;p48"/>
          <p:cNvPicPr preferRelativeResize="0"/>
          <p:nvPr/>
        </p:nvPicPr>
        <p:blipFill>
          <a:blip r:embed="rId4">
            <a:alphaModFix/>
          </a:blip>
          <a:stretch>
            <a:fillRect/>
          </a:stretch>
        </p:blipFill>
        <p:spPr>
          <a:xfrm>
            <a:off x="5354575" y="3247500"/>
            <a:ext cx="3789425" cy="1058675"/>
          </a:xfrm>
          <a:prstGeom prst="rect">
            <a:avLst/>
          </a:prstGeom>
          <a:noFill/>
          <a:ln>
            <a:noFill/>
          </a:ln>
        </p:spPr>
      </p:pic>
      <p:pic>
        <p:nvPicPr>
          <p:cNvPr id="355" name="Google Shape;355;p48"/>
          <p:cNvPicPr preferRelativeResize="0"/>
          <p:nvPr/>
        </p:nvPicPr>
        <p:blipFill>
          <a:blip r:embed="rId5">
            <a:alphaModFix/>
          </a:blip>
          <a:stretch>
            <a:fillRect/>
          </a:stretch>
        </p:blipFill>
        <p:spPr>
          <a:xfrm>
            <a:off x="5679271" y="828600"/>
            <a:ext cx="3257556" cy="1614875"/>
          </a:xfrm>
          <a:prstGeom prst="rect">
            <a:avLst/>
          </a:prstGeom>
          <a:noFill/>
          <a:ln>
            <a:noFill/>
          </a:ln>
        </p:spPr>
      </p:pic>
      <p:sp>
        <p:nvSpPr>
          <p:cNvPr id="356" name="Google Shape;356;p48"/>
          <p:cNvSpPr txBox="1"/>
          <p:nvPr/>
        </p:nvSpPr>
        <p:spPr>
          <a:xfrm>
            <a:off x="112600" y="4187300"/>
            <a:ext cx="12891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Verdana"/>
                <a:ea typeface="Verdana"/>
                <a:cs typeface="Verdana"/>
                <a:sym typeface="Verdana"/>
              </a:rPr>
              <a:t>Figure d</a:t>
            </a:r>
            <a:endParaRPr>
              <a:latin typeface="Verdana"/>
              <a:ea typeface="Verdana"/>
              <a:cs typeface="Verdana"/>
              <a:sym typeface="Verdana"/>
            </a:endParaRPr>
          </a:p>
        </p:txBody>
      </p:sp>
      <p:sp>
        <p:nvSpPr>
          <p:cNvPr id="357" name="Google Shape;357;p48"/>
          <p:cNvSpPr txBox="1"/>
          <p:nvPr/>
        </p:nvSpPr>
        <p:spPr>
          <a:xfrm>
            <a:off x="5679275" y="2419650"/>
            <a:ext cx="12891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Verdana"/>
                <a:ea typeface="Verdana"/>
                <a:cs typeface="Verdana"/>
                <a:sym typeface="Verdana"/>
              </a:rPr>
              <a:t>Figure e</a:t>
            </a:r>
            <a:endParaRPr>
              <a:latin typeface="Verdana"/>
              <a:ea typeface="Verdana"/>
              <a:cs typeface="Verdana"/>
              <a:sym typeface="Verdana"/>
            </a:endParaRPr>
          </a:p>
        </p:txBody>
      </p:sp>
      <p:sp>
        <p:nvSpPr>
          <p:cNvPr id="358" name="Google Shape;358;p48"/>
          <p:cNvSpPr txBox="1"/>
          <p:nvPr/>
        </p:nvSpPr>
        <p:spPr>
          <a:xfrm>
            <a:off x="5556450" y="4314900"/>
            <a:ext cx="12891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Verdana"/>
                <a:ea typeface="Verdana"/>
                <a:cs typeface="Verdana"/>
                <a:sym typeface="Verdana"/>
              </a:rPr>
              <a:t>Figure f</a:t>
            </a:r>
            <a:endParaRPr>
              <a:latin typeface="Verdana"/>
              <a:ea typeface="Verdana"/>
              <a:cs typeface="Verdana"/>
              <a:sym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9"/>
          <p:cNvSpPr txBox="1">
            <a:spLocks noGrp="1"/>
          </p:cNvSpPr>
          <p:nvPr>
            <p:ph type="title"/>
          </p:nvPr>
        </p:nvSpPr>
        <p:spPr>
          <a:xfrm>
            <a:off x="170512" y="0"/>
            <a:ext cx="8343900" cy="82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1900" b="1"/>
              <a:t>Time-Series forecasting using ML models</a:t>
            </a:r>
            <a:endParaRPr/>
          </a:p>
        </p:txBody>
      </p:sp>
      <p:pic>
        <p:nvPicPr>
          <p:cNvPr id="364" name="Google Shape;364;p49"/>
          <p:cNvPicPr preferRelativeResize="0"/>
          <p:nvPr/>
        </p:nvPicPr>
        <p:blipFill>
          <a:blip r:embed="rId3">
            <a:alphaModFix/>
          </a:blip>
          <a:stretch>
            <a:fillRect/>
          </a:stretch>
        </p:blipFill>
        <p:spPr>
          <a:xfrm>
            <a:off x="53175" y="1009575"/>
            <a:ext cx="5050475" cy="2027425"/>
          </a:xfrm>
          <a:prstGeom prst="rect">
            <a:avLst/>
          </a:prstGeom>
          <a:noFill/>
          <a:ln>
            <a:noFill/>
          </a:ln>
        </p:spPr>
      </p:pic>
      <p:pic>
        <p:nvPicPr>
          <p:cNvPr id="365" name="Google Shape;365;p49"/>
          <p:cNvPicPr preferRelativeResize="0"/>
          <p:nvPr/>
        </p:nvPicPr>
        <p:blipFill>
          <a:blip r:embed="rId4">
            <a:alphaModFix/>
          </a:blip>
          <a:stretch>
            <a:fillRect/>
          </a:stretch>
        </p:blipFill>
        <p:spPr>
          <a:xfrm>
            <a:off x="4971375" y="3037000"/>
            <a:ext cx="4172622" cy="1830275"/>
          </a:xfrm>
          <a:prstGeom prst="rect">
            <a:avLst/>
          </a:prstGeom>
          <a:noFill/>
          <a:ln>
            <a:noFill/>
          </a:ln>
        </p:spPr>
      </p:pic>
      <p:pic>
        <p:nvPicPr>
          <p:cNvPr id="366" name="Google Shape;366;p49"/>
          <p:cNvPicPr preferRelativeResize="0"/>
          <p:nvPr/>
        </p:nvPicPr>
        <p:blipFill>
          <a:blip r:embed="rId5">
            <a:alphaModFix/>
          </a:blip>
          <a:stretch>
            <a:fillRect/>
          </a:stretch>
        </p:blipFill>
        <p:spPr>
          <a:xfrm>
            <a:off x="403075" y="3051275"/>
            <a:ext cx="4568299" cy="1803300"/>
          </a:xfrm>
          <a:prstGeom prst="rect">
            <a:avLst/>
          </a:prstGeom>
          <a:noFill/>
          <a:ln>
            <a:noFill/>
          </a:ln>
        </p:spPr>
      </p:pic>
      <p:pic>
        <p:nvPicPr>
          <p:cNvPr id="367" name="Google Shape;367;p49"/>
          <p:cNvPicPr preferRelativeResize="0"/>
          <p:nvPr/>
        </p:nvPicPr>
        <p:blipFill>
          <a:blip r:embed="rId6">
            <a:alphaModFix/>
          </a:blip>
          <a:stretch>
            <a:fillRect/>
          </a:stretch>
        </p:blipFill>
        <p:spPr>
          <a:xfrm>
            <a:off x="5103650" y="1314450"/>
            <a:ext cx="3911776" cy="1682485"/>
          </a:xfrm>
          <a:prstGeom prst="rect">
            <a:avLst/>
          </a:prstGeom>
          <a:noFill/>
          <a:ln>
            <a:noFill/>
          </a:ln>
        </p:spPr>
      </p:pic>
      <p:sp>
        <p:nvSpPr>
          <p:cNvPr id="368" name="Google Shape;368;p49"/>
          <p:cNvSpPr txBox="1"/>
          <p:nvPr/>
        </p:nvSpPr>
        <p:spPr>
          <a:xfrm>
            <a:off x="3814550" y="1009575"/>
            <a:ext cx="12891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Verdana"/>
                <a:ea typeface="Verdana"/>
                <a:cs typeface="Verdana"/>
                <a:sym typeface="Verdana"/>
              </a:rPr>
              <a:t>Figure g</a:t>
            </a:r>
            <a:endParaRPr>
              <a:latin typeface="Verdana"/>
              <a:ea typeface="Verdana"/>
              <a:cs typeface="Verdana"/>
              <a:sym typeface="Verdana"/>
            </a:endParaRPr>
          </a:p>
        </p:txBody>
      </p:sp>
      <p:sp>
        <p:nvSpPr>
          <p:cNvPr id="369" name="Google Shape;369;p49"/>
          <p:cNvSpPr txBox="1"/>
          <p:nvPr/>
        </p:nvSpPr>
        <p:spPr>
          <a:xfrm>
            <a:off x="7726325" y="1009575"/>
            <a:ext cx="12891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Verdana"/>
                <a:ea typeface="Verdana"/>
                <a:cs typeface="Verdana"/>
                <a:sym typeface="Verdana"/>
              </a:rPr>
              <a:t>Figure h</a:t>
            </a:r>
            <a:endParaRPr>
              <a:latin typeface="Verdana"/>
              <a:ea typeface="Verdana"/>
              <a:cs typeface="Verdana"/>
              <a:sym typeface="Verdana"/>
            </a:endParaRPr>
          </a:p>
        </p:txBody>
      </p:sp>
      <p:sp>
        <p:nvSpPr>
          <p:cNvPr id="370" name="Google Shape;370;p49"/>
          <p:cNvSpPr txBox="1"/>
          <p:nvPr/>
        </p:nvSpPr>
        <p:spPr>
          <a:xfrm>
            <a:off x="3814550" y="4753331"/>
            <a:ext cx="12891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Verdana"/>
                <a:ea typeface="Verdana"/>
                <a:cs typeface="Verdana"/>
                <a:sym typeface="Verdana"/>
              </a:rPr>
              <a:t>Figure </a:t>
            </a:r>
            <a:r>
              <a:rPr lang="en-GB" dirty="0" err="1">
                <a:latin typeface="Verdana"/>
                <a:ea typeface="Verdana"/>
                <a:cs typeface="Verdana"/>
                <a:sym typeface="Verdana"/>
              </a:rPr>
              <a:t>i</a:t>
            </a:r>
            <a:endParaRPr dirty="0">
              <a:latin typeface="Verdana"/>
              <a:ea typeface="Verdana"/>
              <a:cs typeface="Verdana"/>
              <a:sym typeface="Verdana"/>
            </a:endParaRPr>
          </a:p>
        </p:txBody>
      </p:sp>
      <p:sp>
        <p:nvSpPr>
          <p:cNvPr id="371" name="Google Shape;371;p49"/>
          <p:cNvSpPr txBox="1"/>
          <p:nvPr/>
        </p:nvSpPr>
        <p:spPr>
          <a:xfrm>
            <a:off x="7726325" y="4606695"/>
            <a:ext cx="12891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Verdana"/>
                <a:ea typeface="Verdana"/>
                <a:cs typeface="Verdana"/>
                <a:sym typeface="Verdana"/>
              </a:rPr>
              <a:t>Figure j</a:t>
            </a:r>
            <a:endParaRPr dirty="0">
              <a:latin typeface="Verdana"/>
              <a:ea typeface="Verdana"/>
              <a:cs typeface="Verdana"/>
              <a:sym typeface="Verdan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0"/>
          <p:cNvSpPr txBox="1">
            <a:spLocks noGrp="1"/>
          </p:cNvSpPr>
          <p:nvPr>
            <p:ph type="title"/>
          </p:nvPr>
        </p:nvSpPr>
        <p:spPr>
          <a:xfrm>
            <a:off x="170512" y="0"/>
            <a:ext cx="8343900" cy="828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GB" sz="1900" b="1"/>
              <a:t>continue.</a:t>
            </a:r>
            <a:r>
              <a:rPr lang="en-GB"/>
              <a:t>.</a:t>
            </a:r>
            <a:endParaRPr/>
          </a:p>
        </p:txBody>
      </p:sp>
      <p:pic>
        <p:nvPicPr>
          <p:cNvPr id="377" name="Google Shape;377;p50"/>
          <p:cNvPicPr preferRelativeResize="0"/>
          <p:nvPr/>
        </p:nvPicPr>
        <p:blipFill>
          <a:blip r:embed="rId3">
            <a:alphaModFix/>
          </a:blip>
          <a:stretch>
            <a:fillRect/>
          </a:stretch>
        </p:blipFill>
        <p:spPr>
          <a:xfrm>
            <a:off x="170509" y="1166374"/>
            <a:ext cx="4774316" cy="3106350"/>
          </a:xfrm>
          <a:prstGeom prst="rect">
            <a:avLst/>
          </a:prstGeom>
          <a:noFill/>
          <a:ln>
            <a:noFill/>
          </a:ln>
        </p:spPr>
      </p:pic>
      <p:sp>
        <p:nvSpPr>
          <p:cNvPr id="378" name="Google Shape;378;p50"/>
          <p:cNvSpPr txBox="1"/>
          <p:nvPr/>
        </p:nvSpPr>
        <p:spPr>
          <a:xfrm>
            <a:off x="5010600" y="584775"/>
            <a:ext cx="3721500" cy="43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Verdana"/>
                <a:ea typeface="Verdana"/>
                <a:cs typeface="Verdana"/>
                <a:sym typeface="Verdana"/>
              </a:rPr>
              <a:t>There are many methods to determine the trend components including least-square (LS) fitting, moving average (MA) filter, Exponential smoothing(Holt’s winter), Holt’s, Auto-Regressive(AR) etc..</a:t>
            </a:r>
            <a:endParaRPr>
              <a:latin typeface="Verdana"/>
              <a:ea typeface="Verdana"/>
              <a:cs typeface="Verdana"/>
              <a:sym typeface="Verdana"/>
            </a:endParaRPr>
          </a:p>
          <a:p>
            <a:pPr marL="0" lvl="0" indent="0" algn="l" rtl="0">
              <a:spcBef>
                <a:spcPts val="0"/>
              </a:spcBef>
              <a:spcAft>
                <a:spcPts val="0"/>
              </a:spcAft>
              <a:buNone/>
            </a:pPr>
            <a:endParaRPr>
              <a:latin typeface="Verdana"/>
              <a:ea typeface="Verdana"/>
              <a:cs typeface="Verdana"/>
              <a:sym typeface="Verdana"/>
            </a:endParaRPr>
          </a:p>
          <a:p>
            <a:pPr marL="0" lvl="0" indent="0" algn="l" rtl="0">
              <a:spcBef>
                <a:spcPts val="0"/>
              </a:spcBef>
              <a:spcAft>
                <a:spcPts val="0"/>
              </a:spcAft>
              <a:buNone/>
            </a:pPr>
            <a:r>
              <a:rPr lang="en-GB">
                <a:latin typeface="Verdana"/>
                <a:ea typeface="Verdana"/>
                <a:cs typeface="Verdana"/>
                <a:sym typeface="Verdana"/>
              </a:rPr>
              <a:t>The symmetric MA filter used in this study can be expressed as:</a:t>
            </a:r>
            <a:endParaRPr>
              <a:latin typeface="Verdana"/>
              <a:ea typeface="Verdana"/>
              <a:cs typeface="Verdana"/>
              <a:sym typeface="Verdana"/>
            </a:endParaRPr>
          </a:p>
          <a:p>
            <a:pPr marL="0" lvl="0" indent="0" algn="l" rtl="0">
              <a:spcBef>
                <a:spcPts val="0"/>
              </a:spcBef>
              <a:spcAft>
                <a:spcPts val="0"/>
              </a:spcAft>
              <a:buNone/>
            </a:pPr>
            <a:endParaRPr>
              <a:latin typeface="Verdana"/>
              <a:ea typeface="Verdana"/>
              <a:cs typeface="Verdana"/>
              <a:sym typeface="Verdana"/>
            </a:endParaRPr>
          </a:p>
          <a:p>
            <a:pPr marL="0" lvl="0" indent="0" algn="l" rtl="0">
              <a:spcBef>
                <a:spcPts val="0"/>
              </a:spcBef>
              <a:spcAft>
                <a:spcPts val="0"/>
              </a:spcAft>
              <a:buNone/>
            </a:pPr>
            <a:endParaRPr>
              <a:latin typeface="Verdana"/>
              <a:ea typeface="Verdana"/>
              <a:cs typeface="Verdana"/>
              <a:sym typeface="Verdana"/>
            </a:endParaRPr>
          </a:p>
          <a:p>
            <a:pPr marL="0" lvl="0" indent="0" algn="l" rtl="0">
              <a:spcBef>
                <a:spcPts val="0"/>
              </a:spcBef>
              <a:spcAft>
                <a:spcPts val="0"/>
              </a:spcAft>
              <a:buNone/>
            </a:pPr>
            <a:endParaRPr>
              <a:latin typeface="Verdana"/>
              <a:ea typeface="Verdana"/>
              <a:cs typeface="Verdana"/>
              <a:sym typeface="Verdana"/>
            </a:endParaRPr>
          </a:p>
          <a:p>
            <a:pPr marL="0" lvl="0" indent="0" algn="l" rtl="0">
              <a:spcBef>
                <a:spcPts val="0"/>
              </a:spcBef>
              <a:spcAft>
                <a:spcPts val="0"/>
              </a:spcAft>
              <a:buNone/>
            </a:pPr>
            <a:endParaRPr>
              <a:latin typeface="Verdana"/>
              <a:ea typeface="Verdana"/>
              <a:cs typeface="Verdana"/>
              <a:sym typeface="Verdana"/>
            </a:endParaRPr>
          </a:p>
          <a:p>
            <a:pPr marL="0" lvl="0" indent="0" algn="l" rtl="0">
              <a:spcBef>
                <a:spcPts val="0"/>
              </a:spcBef>
              <a:spcAft>
                <a:spcPts val="0"/>
              </a:spcAft>
              <a:buNone/>
            </a:pPr>
            <a:r>
              <a:rPr lang="en-GB">
                <a:latin typeface="Verdana"/>
                <a:ea typeface="Verdana"/>
                <a:cs typeface="Verdana"/>
                <a:sym typeface="Verdana"/>
              </a:rPr>
              <a:t>where k = 3 for 7-point and 7 for 15-point MA filter, N is the number of readings within 15-day processing window</a:t>
            </a:r>
            <a:endParaRPr>
              <a:latin typeface="Verdana"/>
              <a:ea typeface="Verdana"/>
              <a:cs typeface="Verdana"/>
              <a:sym typeface="Verdana"/>
            </a:endParaRPr>
          </a:p>
        </p:txBody>
      </p:sp>
      <p:pic>
        <p:nvPicPr>
          <p:cNvPr id="379" name="Google Shape;379;p50"/>
          <p:cNvPicPr preferRelativeResize="0"/>
          <p:nvPr/>
        </p:nvPicPr>
        <p:blipFill>
          <a:blip r:embed="rId4">
            <a:alphaModFix/>
          </a:blip>
          <a:stretch>
            <a:fillRect/>
          </a:stretch>
        </p:blipFill>
        <p:spPr>
          <a:xfrm>
            <a:off x="5920575" y="2644175"/>
            <a:ext cx="2173450" cy="685225"/>
          </a:xfrm>
          <a:prstGeom prst="rect">
            <a:avLst/>
          </a:prstGeom>
          <a:noFill/>
          <a:ln>
            <a:noFill/>
          </a:ln>
        </p:spPr>
      </p:pic>
      <p:sp>
        <p:nvSpPr>
          <p:cNvPr id="380" name="Google Shape;380;p50"/>
          <p:cNvSpPr txBox="1"/>
          <p:nvPr/>
        </p:nvSpPr>
        <p:spPr>
          <a:xfrm>
            <a:off x="4009169" y="4254525"/>
            <a:ext cx="12891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Verdana"/>
                <a:ea typeface="Verdana"/>
                <a:cs typeface="Verdana"/>
                <a:sym typeface="Verdana"/>
              </a:rPr>
              <a:t>Figure k</a:t>
            </a:r>
            <a:endParaRPr>
              <a:latin typeface="Verdana"/>
              <a:ea typeface="Verdana"/>
              <a:cs typeface="Verdana"/>
              <a:sym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1"/>
          <p:cNvSpPr txBox="1">
            <a:spLocks noGrp="1"/>
          </p:cNvSpPr>
          <p:nvPr>
            <p:ph type="title"/>
          </p:nvPr>
        </p:nvSpPr>
        <p:spPr>
          <a:xfrm>
            <a:off x="170512" y="0"/>
            <a:ext cx="8343900" cy="82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1900" b="1"/>
              <a:t>Alerting Infrastructure</a:t>
            </a:r>
            <a:endParaRPr/>
          </a:p>
        </p:txBody>
      </p:sp>
      <p:pic>
        <p:nvPicPr>
          <p:cNvPr id="386" name="Google Shape;386;p51"/>
          <p:cNvPicPr preferRelativeResize="0"/>
          <p:nvPr/>
        </p:nvPicPr>
        <p:blipFill>
          <a:blip r:embed="rId3">
            <a:alphaModFix/>
          </a:blip>
          <a:stretch>
            <a:fillRect/>
          </a:stretch>
        </p:blipFill>
        <p:spPr>
          <a:xfrm>
            <a:off x="882763" y="828600"/>
            <a:ext cx="7504725" cy="4010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2"/>
          <p:cNvSpPr txBox="1">
            <a:spLocks noGrp="1"/>
          </p:cNvSpPr>
          <p:nvPr>
            <p:ph type="title"/>
          </p:nvPr>
        </p:nvSpPr>
        <p:spPr>
          <a:xfrm>
            <a:off x="170512" y="0"/>
            <a:ext cx="8343900" cy="82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1900" b="1"/>
              <a:t>Pega Architecture</a:t>
            </a:r>
            <a:endParaRPr/>
          </a:p>
        </p:txBody>
      </p:sp>
      <p:pic>
        <p:nvPicPr>
          <p:cNvPr id="392" name="Google Shape;392;p52"/>
          <p:cNvPicPr preferRelativeResize="0"/>
          <p:nvPr/>
        </p:nvPicPr>
        <p:blipFill>
          <a:blip r:embed="rId3">
            <a:alphaModFix/>
          </a:blip>
          <a:stretch>
            <a:fillRect/>
          </a:stretch>
        </p:blipFill>
        <p:spPr>
          <a:xfrm>
            <a:off x="152400" y="981000"/>
            <a:ext cx="8839199" cy="33736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3"/>
          <p:cNvSpPr txBox="1">
            <a:spLocks noGrp="1"/>
          </p:cNvSpPr>
          <p:nvPr>
            <p:ph type="title"/>
          </p:nvPr>
        </p:nvSpPr>
        <p:spPr>
          <a:xfrm>
            <a:off x="170512" y="0"/>
            <a:ext cx="8343900" cy="82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1900" b="1"/>
              <a:t>Caretaker Dashboard</a:t>
            </a:r>
            <a:endParaRPr/>
          </a:p>
        </p:txBody>
      </p:sp>
      <p:pic>
        <p:nvPicPr>
          <p:cNvPr id="398" name="Google Shape;398;p53"/>
          <p:cNvPicPr preferRelativeResize="0"/>
          <p:nvPr/>
        </p:nvPicPr>
        <p:blipFill>
          <a:blip r:embed="rId3">
            <a:alphaModFix/>
          </a:blip>
          <a:stretch>
            <a:fillRect/>
          </a:stretch>
        </p:blipFill>
        <p:spPr>
          <a:xfrm>
            <a:off x="400050" y="770675"/>
            <a:ext cx="8343900" cy="39337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4"/>
          <p:cNvSpPr txBox="1">
            <a:spLocks noGrp="1"/>
          </p:cNvSpPr>
          <p:nvPr>
            <p:ph type="title"/>
          </p:nvPr>
        </p:nvSpPr>
        <p:spPr>
          <a:xfrm>
            <a:off x="170512" y="0"/>
            <a:ext cx="8343900" cy="82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1900" b="1"/>
              <a:t>Alert to Caretaker</a:t>
            </a:r>
            <a:endParaRPr sz="1900" b="1"/>
          </a:p>
        </p:txBody>
      </p:sp>
      <p:pic>
        <p:nvPicPr>
          <p:cNvPr id="404" name="Google Shape;404;p54"/>
          <p:cNvPicPr preferRelativeResize="0"/>
          <p:nvPr/>
        </p:nvPicPr>
        <p:blipFill>
          <a:blip r:embed="rId3">
            <a:alphaModFix/>
          </a:blip>
          <a:stretch>
            <a:fillRect/>
          </a:stretch>
        </p:blipFill>
        <p:spPr>
          <a:xfrm>
            <a:off x="447950" y="828600"/>
            <a:ext cx="8696049" cy="4010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5"/>
          <p:cNvSpPr txBox="1">
            <a:spLocks noGrp="1"/>
          </p:cNvSpPr>
          <p:nvPr>
            <p:ph type="title"/>
          </p:nvPr>
        </p:nvSpPr>
        <p:spPr>
          <a:xfrm>
            <a:off x="170512" y="0"/>
            <a:ext cx="8343900" cy="828600"/>
          </a:xfrm>
          <a:prstGeom prst="rect">
            <a:avLst/>
          </a:prstGeom>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GB" sz="1900" b="1"/>
              <a:t>Hospital - Ambulance Request</a:t>
            </a:r>
            <a:endParaRPr/>
          </a:p>
        </p:txBody>
      </p:sp>
      <p:pic>
        <p:nvPicPr>
          <p:cNvPr id="410" name="Google Shape;410;p55"/>
          <p:cNvPicPr preferRelativeResize="0"/>
          <p:nvPr/>
        </p:nvPicPr>
        <p:blipFill>
          <a:blip r:embed="rId3">
            <a:alphaModFix/>
          </a:blip>
          <a:stretch>
            <a:fillRect/>
          </a:stretch>
        </p:blipFill>
        <p:spPr>
          <a:xfrm>
            <a:off x="234675" y="828600"/>
            <a:ext cx="8674648" cy="4010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6"/>
          <p:cNvSpPr txBox="1">
            <a:spLocks noGrp="1"/>
          </p:cNvSpPr>
          <p:nvPr>
            <p:ph type="title"/>
          </p:nvPr>
        </p:nvSpPr>
        <p:spPr>
          <a:xfrm>
            <a:off x="170512" y="0"/>
            <a:ext cx="8343900" cy="828600"/>
          </a:xfrm>
          <a:prstGeom prst="rect">
            <a:avLst/>
          </a:prstGeom>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GB" sz="1900" b="1"/>
              <a:t>Hospital - Data upload</a:t>
            </a:r>
            <a:endParaRPr/>
          </a:p>
        </p:txBody>
      </p:sp>
      <p:pic>
        <p:nvPicPr>
          <p:cNvPr id="416" name="Google Shape;416;p56"/>
          <p:cNvPicPr preferRelativeResize="0"/>
          <p:nvPr/>
        </p:nvPicPr>
        <p:blipFill>
          <a:blip r:embed="rId3">
            <a:alphaModFix/>
          </a:blip>
          <a:stretch>
            <a:fillRect/>
          </a:stretch>
        </p:blipFill>
        <p:spPr>
          <a:xfrm>
            <a:off x="182738" y="828600"/>
            <a:ext cx="8778520" cy="4010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7"/>
          <p:cNvSpPr txBox="1"/>
          <p:nvPr/>
        </p:nvSpPr>
        <p:spPr>
          <a:xfrm>
            <a:off x="351600" y="160725"/>
            <a:ext cx="8217600" cy="9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b="1">
                <a:solidFill>
                  <a:schemeClr val="accent1"/>
                </a:solidFill>
                <a:latin typeface="Verdana"/>
                <a:ea typeface="Verdana"/>
                <a:cs typeface="Verdana"/>
                <a:sym typeface="Verdana"/>
              </a:rPr>
              <a:t>Estimated cost of maintenance</a:t>
            </a:r>
            <a:endParaRPr sz="2900" b="1">
              <a:latin typeface="Verdana"/>
              <a:ea typeface="Verdana"/>
              <a:cs typeface="Verdana"/>
              <a:sym typeface="Verdana"/>
            </a:endParaRPr>
          </a:p>
        </p:txBody>
      </p:sp>
      <p:pic>
        <p:nvPicPr>
          <p:cNvPr id="422" name="Google Shape;422;p57"/>
          <p:cNvPicPr preferRelativeResize="0"/>
          <p:nvPr/>
        </p:nvPicPr>
        <p:blipFill>
          <a:blip r:embed="rId3">
            <a:alphaModFix/>
          </a:blip>
          <a:stretch>
            <a:fillRect/>
          </a:stretch>
        </p:blipFill>
        <p:spPr>
          <a:xfrm>
            <a:off x="651250" y="844175"/>
            <a:ext cx="8492750" cy="4137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title"/>
          </p:nvPr>
        </p:nvSpPr>
        <p:spPr>
          <a:xfrm>
            <a:off x="170512" y="0"/>
            <a:ext cx="8343927" cy="828675"/>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1"/>
              </a:buClr>
              <a:buSzPts val="2300"/>
              <a:buFont typeface="Verdana"/>
              <a:buNone/>
            </a:pPr>
            <a:r>
              <a:rPr lang="en-GB" sz="1900" b="1"/>
              <a:t>Problem Being Solved</a:t>
            </a:r>
            <a:endParaRPr sz="1900" b="1"/>
          </a:p>
        </p:txBody>
      </p:sp>
      <p:sp>
        <p:nvSpPr>
          <p:cNvPr id="204" name="Google Shape;204;p31"/>
          <p:cNvSpPr txBox="1"/>
          <p:nvPr/>
        </p:nvSpPr>
        <p:spPr>
          <a:xfrm>
            <a:off x="170275" y="713575"/>
            <a:ext cx="5040000" cy="40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Verdana"/>
                <a:ea typeface="Verdana"/>
                <a:cs typeface="Verdana"/>
                <a:sym typeface="Verdana"/>
              </a:rPr>
              <a:t>Number of Older adults of age 60+ are increasingly facing </a:t>
            </a:r>
            <a:r>
              <a:rPr lang="en-GB">
                <a:solidFill>
                  <a:schemeClr val="dk1"/>
                </a:solidFill>
                <a:latin typeface="Verdana"/>
                <a:ea typeface="Verdana"/>
                <a:cs typeface="Verdana"/>
                <a:sym typeface="Verdana"/>
              </a:rPr>
              <a:t>chronic </a:t>
            </a:r>
            <a:r>
              <a:rPr lang="en-GB">
                <a:latin typeface="Verdana"/>
                <a:ea typeface="Verdana"/>
                <a:cs typeface="Verdana"/>
                <a:sym typeface="Verdana"/>
              </a:rPr>
              <a:t>respiratory illness due to several factors.</a:t>
            </a:r>
            <a:endParaRPr>
              <a:latin typeface="Verdana"/>
              <a:ea typeface="Verdana"/>
              <a:cs typeface="Verdana"/>
              <a:sym typeface="Verdana"/>
            </a:endParaRPr>
          </a:p>
          <a:p>
            <a:pPr marL="0" lvl="0" indent="0" algn="l" rtl="0">
              <a:spcBef>
                <a:spcPts val="0"/>
              </a:spcBef>
              <a:spcAft>
                <a:spcPts val="0"/>
              </a:spcAft>
              <a:buNone/>
            </a:pPr>
            <a:endParaRPr>
              <a:latin typeface="Verdana"/>
              <a:ea typeface="Verdana"/>
              <a:cs typeface="Verdana"/>
              <a:sym typeface="Verdana"/>
            </a:endParaRPr>
          </a:p>
          <a:p>
            <a:pPr marL="0" lvl="0" indent="0" algn="l" rtl="0">
              <a:spcBef>
                <a:spcPts val="0"/>
              </a:spcBef>
              <a:spcAft>
                <a:spcPts val="0"/>
              </a:spcAft>
              <a:buNone/>
            </a:pPr>
            <a:r>
              <a:rPr lang="en-GB">
                <a:latin typeface="Verdana"/>
                <a:ea typeface="Verdana"/>
                <a:cs typeface="Verdana"/>
                <a:sym typeface="Verdana"/>
              </a:rPr>
              <a:t>India has a disproportionately high burden of chronic respiratory diseases</a:t>
            </a:r>
            <a:endParaRPr>
              <a:latin typeface="Verdana"/>
              <a:ea typeface="Verdana"/>
              <a:cs typeface="Verdana"/>
              <a:sym typeface="Verdana"/>
            </a:endParaRPr>
          </a:p>
          <a:p>
            <a:pPr marL="0" lvl="0" indent="0" algn="l" rtl="0">
              <a:spcBef>
                <a:spcPts val="0"/>
              </a:spcBef>
              <a:spcAft>
                <a:spcPts val="0"/>
              </a:spcAft>
              <a:buNone/>
            </a:pPr>
            <a:endParaRPr>
              <a:latin typeface="Verdana"/>
              <a:ea typeface="Verdana"/>
              <a:cs typeface="Verdana"/>
              <a:sym typeface="Verdana"/>
            </a:endParaRPr>
          </a:p>
          <a:p>
            <a:pPr marL="0" lvl="0" indent="0" algn="l" rtl="0">
              <a:spcBef>
                <a:spcPts val="0"/>
              </a:spcBef>
              <a:spcAft>
                <a:spcPts val="0"/>
              </a:spcAft>
              <a:buNone/>
            </a:pPr>
            <a:r>
              <a:rPr lang="en-GB">
                <a:latin typeface="Verdana"/>
                <a:ea typeface="Verdana"/>
                <a:cs typeface="Verdana"/>
                <a:sym typeface="Verdana"/>
              </a:rPr>
              <a:t>Chronic respiratory diseases include chronic obstructive pulmonary disease (COPD), asthma, pneumoconiosis, interstitial lung diseases, and </a:t>
            </a:r>
            <a:r>
              <a:rPr lang="en-GB" b="1" i="1">
                <a:latin typeface="Verdana"/>
                <a:ea typeface="Verdana"/>
                <a:cs typeface="Verdana"/>
                <a:sym typeface="Verdana"/>
              </a:rPr>
              <a:t>Novel Coronavirus etc</a:t>
            </a:r>
            <a:r>
              <a:rPr lang="en-GB">
                <a:latin typeface="Verdana"/>
                <a:ea typeface="Verdana"/>
                <a:cs typeface="Verdana"/>
                <a:sym typeface="Verdana"/>
              </a:rPr>
              <a:t>.</a:t>
            </a:r>
            <a:endParaRPr>
              <a:latin typeface="Verdana"/>
              <a:ea typeface="Verdana"/>
              <a:cs typeface="Verdana"/>
              <a:sym typeface="Verdana"/>
            </a:endParaRPr>
          </a:p>
          <a:p>
            <a:pPr marL="0" lvl="0" indent="0" algn="l" rtl="0">
              <a:spcBef>
                <a:spcPts val="0"/>
              </a:spcBef>
              <a:spcAft>
                <a:spcPts val="0"/>
              </a:spcAft>
              <a:buNone/>
            </a:pPr>
            <a:endParaRPr>
              <a:latin typeface="Verdana"/>
              <a:ea typeface="Verdana"/>
              <a:cs typeface="Verdana"/>
              <a:sym typeface="Verdana"/>
            </a:endParaRPr>
          </a:p>
          <a:p>
            <a:pPr marL="0" lvl="0" indent="0" algn="l" rtl="0">
              <a:spcBef>
                <a:spcPts val="0"/>
              </a:spcBef>
              <a:spcAft>
                <a:spcPts val="0"/>
              </a:spcAft>
              <a:buNone/>
            </a:pPr>
            <a:r>
              <a:rPr lang="en-GB">
                <a:latin typeface="Verdana"/>
                <a:ea typeface="Verdana"/>
                <a:cs typeface="Verdana"/>
                <a:sym typeface="Verdana"/>
              </a:rPr>
              <a:t>Many of these disease are undetected at the early onset due to reasons like:</a:t>
            </a:r>
            <a:endParaRPr>
              <a:latin typeface="Verdana"/>
              <a:ea typeface="Verdana"/>
              <a:cs typeface="Verdana"/>
              <a:sym typeface="Verdana"/>
            </a:endParaRPr>
          </a:p>
          <a:p>
            <a:pPr marL="457200" lvl="0" indent="-317500" algn="l" rtl="0">
              <a:spcBef>
                <a:spcPts val="0"/>
              </a:spcBef>
              <a:spcAft>
                <a:spcPts val="0"/>
              </a:spcAft>
              <a:buSzPts val="1400"/>
              <a:buFont typeface="Verdana"/>
              <a:buChar char="-"/>
            </a:pPr>
            <a:r>
              <a:rPr lang="en-GB">
                <a:latin typeface="Verdana"/>
                <a:ea typeface="Verdana"/>
                <a:cs typeface="Verdana"/>
                <a:sym typeface="Verdana"/>
              </a:rPr>
              <a:t>patient does not show any symptoms.</a:t>
            </a:r>
            <a:endParaRPr>
              <a:latin typeface="Verdana"/>
              <a:ea typeface="Verdana"/>
              <a:cs typeface="Verdana"/>
              <a:sym typeface="Verdana"/>
            </a:endParaRPr>
          </a:p>
          <a:p>
            <a:pPr marL="457200" lvl="0" indent="-317500" algn="l" rtl="0">
              <a:spcBef>
                <a:spcPts val="0"/>
              </a:spcBef>
              <a:spcAft>
                <a:spcPts val="0"/>
              </a:spcAft>
              <a:buSzPts val="1400"/>
              <a:buFont typeface="Verdana"/>
              <a:buChar char="-"/>
            </a:pPr>
            <a:r>
              <a:rPr lang="en-GB">
                <a:latin typeface="Verdana"/>
                <a:ea typeface="Verdana"/>
                <a:cs typeface="Verdana"/>
                <a:sym typeface="Verdana"/>
              </a:rPr>
              <a:t>Inaccessibility to basic health monitoring facilities</a:t>
            </a:r>
            <a:endParaRPr>
              <a:latin typeface="Verdana"/>
              <a:ea typeface="Verdana"/>
              <a:cs typeface="Verdana"/>
              <a:sym typeface="Verdana"/>
            </a:endParaRPr>
          </a:p>
          <a:p>
            <a:pPr marL="0" lvl="0" indent="0" algn="l" rtl="0">
              <a:spcBef>
                <a:spcPts val="0"/>
              </a:spcBef>
              <a:spcAft>
                <a:spcPts val="0"/>
              </a:spcAft>
              <a:buNone/>
            </a:pPr>
            <a:endParaRPr>
              <a:latin typeface="Verdana"/>
              <a:ea typeface="Verdana"/>
              <a:cs typeface="Verdana"/>
              <a:sym typeface="Verdana"/>
            </a:endParaRPr>
          </a:p>
          <a:p>
            <a:pPr marL="0" lvl="0" indent="0" algn="l" rtl="0">
              <a:spcBef>
                <a:spcPts val="0"/>
              </a:spcBef>
              <a:spcAft>
                <a:spcPts val="0"/>
              </a:spcAft>
              <a:buNone/>
            </a:pPr>
            <a:r>
              <a:rPr lang="en-GB">
                <a:latin typeface="Verdana"/>
                <a:ea typeface="Verdana"/>
                <a:cs typeface="Verdana"/>
                <a:sym typeface="Verdana"/>
              </a:rPr>
              <a:t> So, What’s the solution to overcome this problem ?</a:t>
            </a:r>
            <a:endParaRPr>
              <a:latin typeface="Verdana"/>
              <a:ea typeface="Verdana"/>
              <a:cs typeface="Verdana"/>
              <a:sym typeface="Verdana"/>
            </a:endParaRPr>
          </a:p>
        </p:txBody>
      </p:sp>
      <p:pic>
        <p:nvPicPr>
          <p:cNvPr id="205" name="Google Shape;205;p31"/>
          <p:cNvPicPr preferRelativeResize="0"/>
          <p:nvPr/>
        </p:nvPicPr>
        <p:blipFill>
          <a:blip r:embed="rId3">
            <a:alphaModFix/>
          </a:blip>
          <a:stretch>
            <a:fillRect/>
          </a:stretch>
        </p:blipFill>
        <p:spPr>
          <a:xfrm>
            <a:off x="5210163" y="504825"/>
            <a:ext cx="3933825" cy="4362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8"/>
          <p:cNvSpPr txBox="1">
            <a:spLocks noGrp="1"/>
          </p:cNvSpPr>
          <p:nvPr>
            <p:ph type="body" idx="2"/>
          </p:nvPr>
        </p:nvSpPr>
        <p:spPr>
          <a:xfrm>
            <a:off x="170500" y="927675"/>
            <a:ext cx="7201800" cy="4016400"/>
          </a:xfrm>
          <a:prstGeom prst="rect">
            <a:avLst/>
          </a:prstGeom>
          <a:noFill/>
          <a:ln>
            <a:noFill/>
          </a:ln>
        </p:spPr>
        <p:txBody>
          <a:bodyPr spcFirstLastPara="1" wrap="square" lIns="0" tIns="0" rIns="0" bIns="0" anchor="t" anchorCtr="0">
            <a:noAutofit/>
          </a:bodyPr>
          <a:lstStyle/>
          <a:p>
            <a:pPr marL="457200" marR="0" lvl="0" indent="-311150" algn="l" rtl="0">
              <a:lnSpc>
                <a:spcPct val="100000"/>
              </a:lnSpc>
              <a:spcBef>
                <a:spcPts val="0"/>
              </a:spcBef>
              <a:spcAft>
                <a:spcPts val="0"/>
              </a:spcAft>
              <a:buClr>
                <a:schemeClr val="dk1"/>
              </a:buClr>
              <a:buSzPts val="1300"/>
              <a:buChar char="●"/>
            </a:pPr>
            <a:r>
              <a:rPr lang="en-GB" sz="1300">
                <a:solidFill>
                  <a:schemeClr val="dk1"/>
                </a:solidFill>
              </a:rPr>
              <a:t>Datasize</a:t>
            </a:r>
            <a:r>
              <a:rPr lang="en-GB" sz="1300" b="0">
                <a:solidFill>
                  <a:schemeClr val="dk1"/>
                </a:solidFill>
              </a:rPr>
              <a:t>: smaller dataset poses challenge while training a regression model and forecasting based on 6 days of data results in lower forecasting accuracy and hence increases RMS error</a:t>
            </a:r>
            <a:endParaRPr sz="1300" b="0">
              <a:solidFill>
                <a:schemeClr val="dk1"/>
              </a:solidFill>
            </a:endParaRPr>
          </a:p>
          <a:p>
            <a:pPr marL="457200" marR="0" lvl="0" indent="0" algn="l" rtl="0">
              <a:lnSpc>
                <a:spcPct val="100000"/>
              </a:lnSpc>
              <a:spcBef>
                <a:spcPts val="0"/>
              </a:spcBef>
              <a:spcAft>
                <a:spcPts val="0"/>
              </a:spcAft>
              <a:buNone/>
            </a:pPr>
            <a:endParaRPr sz="1300" b="0">
              <a:solidFill>
                <a:schemeClr val="dk1"/>
              </a:solidFill>
            </a:endParaRPr>
          </a:p>
          <a:p>
            <a:pPr marL="457200" marR="0" lvl="0" indent="-311150" algn="l" rtl="0">
              <a:lnSpc>
                <a:spcPct val="100000"/>
              </a:lnSpc>
              <a:spcBef>
                <a:spcPts val="0"/>
              </a:spcBef>
              <a:spcAft>
                <a:spcPts val="0"/>
              </a:spcAft>
              <a:buClr>
                <a:schemeClr val="dk1"/>
              </a:buClr>
              <a:buSzPts val="1300"/>
              <a:buChar char="●"/>
            </a:pPr>
            <a:r>
              <a:rPr lang="en-GB" sz="1300">
                <a:solidFill>
                  <a:schemeClr val="dk1"/>
                </a:solidFill>
              </a:rPr>
              <a:t>Outliers</a:t>
            </a:r>
            <a:r>
              <a:rPr lang="en-GB" sz="1300" b="0">
                <a:solidFill>
                  <a:schemeClr val="dk1"/>
                </a:solidFill>
              </a:rPr>
              <a:t>: outliers cannot be learned in Limited data regime and hence had to be dropped from dataset.</a:t>
            </a:r>
            <a:endParaRPr sz="1300" b="0">
              <a:solidFill>
                <a:schemeClr val="dk1"/>
              </a:solidFill>
            </a:endParaRPr>
          </a:p>
          <a:p>
            <a:pPr marL="0" marR="0" lvl="0" indent="0" algn="l" rtl="0">
              <a:lnSpc>
                <a:spcPct val="100000"/>
              </a:lnSpc>
              <a:spcBef>
                <a:spcPts val="0"/>
              </a:spcBef>
              <a:spcAft>
                <a:spcPts val="0"/>
              </a:spcAft>
              <a:buNone/>
            </a:pPr>
            <a:endParaRPr sz="1300" b="0">
              <a:solidFill>
                <a:schemeClr val="dk1"/>
              </a:solidFill>
            </a:endParaRPr>
          </a:p>
          <a:p>
            <a:pPr marL="457200" marR="0" lvl="0" indent="0" algn="l" rtl="0">
              <a:lnSpc>
                <a:spcPct val="100000"/>
              </a:lnSpc>
              <a:spcBef>
                <a:spcPts val="0"/>
              </a:spcBef>
              <a:spcAft>
                <a:spcPts val="0"/>
              </a:spcAft>
              <a:buNone/>
            </a:pPr>
            <a:endParaRPr sz="1300" b="0">
              <a:solidFill>
                <a:schemeClr val="dk1"/>
              </a:solidFill>
            </a:endParaRPr>
          </a:p>
          <a:p>
            <a:pPr marL="457200" marR="0" lvl="0" indent="-311150" algn="l" rtl="0">
              <a:lnSpc>
                <a:spcPct val="100000"/>
              </a:lnSpc>
              <a:spcBef>
                <a:spcPts val="0"/>
              </a:spcBef>
              <a:spcAft>
                <a:spcPts val="0"/>
              </a:spcAft>
              <a:buClr>
                <a:schemeClr val="dk1"/>
              </a:buClr>
              <a:buSzPts val="1300"/>
              <a:buChar char="●"/>
            </a:pPr>
            <a:r>
              <a:rPr lang="en-GB" sz="1300" b="0">
                <a:solidFill>
                  <a:schemeClr val="dk1"/>
                </a:solidFill>
              </a:rPr>
              <a:t>Marketing platforms  are limited</a:t>
            </a:r>
            <a:endParaRPr sz="1300" b="0">
              <a:solidFill>
                <a:schemeClr val="dk1"/>
              </a:solidFill>
            </a:endParaRPr>
          </a:p>
          <a:p>
            <a:pPr marL="0" marR="0" lvl="0" indent="0" algn="l" rtl="0">
              <a:lnSpc>
                <a:spcPct val="100000"/>
              </a:lnSpc>
              <a:spcBef>
                <a:spcPts val="0"/>
              </a:spcBef>
              <a:spcAft>
                <a:spcPts val="0"/>
              </a:spcAft>
              <a:buNone/>
            </a:pPr>
            <a:endParaRPr sz="1300" b="0">
              <a:solidFill>
                <a:schemeClr val="dk1"/>
              </a:solidFill>
            </a:endParaRPr>
          </a:p>
          <a:p>
            <a:pPr marL="457200" marR="0" lvl="0" indent="-311150" algn="l" rtl="0">
              <a:lnSpc>
                <a:spcPct val="100000"/>
              </a:lnSpc>
              <a:spcBef>
                <a:spcPts val="0"/>
              </a:spcBef>
              <a:spcAft>
                <a:spcPts val="0"/>
              </a:spcAft>
              <a:buClr>
                <a:schemeClr val="dk1"/>
              </a:buClr>
              <a:buSzPts val="1300"/>
              <a:buChar char="●"/>
            </a:pPr>
            <a:r>
              <a:rPr lang="en-GB" sz="1300" b="0">
                <a:solidFill>
                  <a:schemeClr val="dk1"/>
                </a:solidFill>
              </a:rPr>
              <a:t>Movement artifacts, excessive light, nail polish, artificial nails may affect Oximeter levels</a:t>
            </a:r>
            <a:endParaRPr sz="1300" b="0">
              <a:solidFill>
                <a:schemeClr val="dk1"/>
              </a:solidFill>
            </a:endParaRPr>
          </a:p>
          <a:p>
            <a:pPr marL="0" marR="0" lvl="0" indent="0" algn="l" rtl="0">
              <a:lnSpc>
                <a:spcPct val="100000"/>
              </a:lnSpc>
              <a:spcBef>
                <a:spcPts val="0"/>
              </a:spcBef>
              <a:spcAft>
                <a:spcPts val="0"/>
              </a:spcAft>
              <a:buNone/>
            </a:pPr>
            <a:endParaRPr sz="1300" b="0">
              <a:solidFill>
                <a:schemeClr val="dk1"/>
              </a:solidFill>
            </a:endParaRPr>
          </a:p>
          <a:p>
            <a:pPr marL="457200" marR="0" lvl="0" indent="-311150" algn="l" rtl="0">
              <a:lnSpc>
                <a:spcPct val="100000"/>
              </a:lnSpc>
              <a:spcBef>
                <a:spcPts val="0"/>
              </a:spcBef>
              <a:spcAft>
                <a:spcPts val="0"/>
              </a:spcAft>
              <a:buClr>
                <a:schemeClr val="dk1"/>
              </a:buClr>
              <a:buSzPts val="1300"/>
              <a:buChar char="●"/>
            </a:pPr>
            <a:r>
              <a:rPr lang="en-GB" sz="1300" b="0">
                <a:solidFill>
                  <a:schemeClr val="dk1"/>
                </a:solidFill>
              </a:rPr>
              <a:t>Network connectivities in remote areas</a:t>
            </a:r>
            <a:endParaRPr sz="1300" b="0">
              <a:solidFill>
                <a:schemeClr val="dk1"/>
              </a:solidFill>
            </a:endParaRPr>
          </a:p>
          <a:p>
            <a:pPr marL="0" marR="0" lvl="0" indent="0" algn="l" rtl="0">
              <a:lnSpc>
                <a:spcPct val="100000"/>
              </a:lnSpc>
              <a:spcBef>
                <a:spcPts val="0"/>
              </a:spcBef>
              <a:spcAft>
                <a:spcPts val="0"/>
              </a:spcAft>
              <a:buNone/>
            </a:pPr>
            <a:endParaRPr sz="1300" b="0">
              <a:solidFill>
                <a:schemeClr val="dk1"/>
              </a:solidFill>
            </a:endParaRPr>
          </a:p>
          <a:p>
            <a:pPr marL="457200" marR="0" lvl="0" indent="0" algn="l" rtl="0">
              <a:lnSpc>
                <a:spcPct val="100000"/>
              </a:lnSpc>
              <a:spcBef>
                <a:spcPts val="0"/>
              </a:spcBef>
              <a:spcAft>
                <a:spcPts val="0"/>
              </a:spcAft>
              <a:buNone/>
            </a:pPr>
            <a:endParaRPr sz="1300" b="0">
              <a:solidFill>
                <a:schemeClr val="dk1"/>
              </a:solidFill>
            </a:endParaRPr>
          </a:p>
        </p:txBody>
      </p:sp>
      <p:sp>
        <p:nvSpPr>
          <p:cNvPr id="428" name="Google Shape;428;p58"/>
          <p:cNvSpPr txBox="1">
            <a:spLocks noGrp="1"/>
          </p:cNvSpPr>
          <p:nvPr>
            <p:ph type="title"/>
          </p:nvPr>
        </p:nvSpPr>
        <p:spPr>
          <a:xfrm>
            <a:off x="170512" y="0"/>
            <a:ext cx="8343900" cy="8286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1"/>
              </a:buClr>
              <a:buSzPts val="2300"/>
              <a:buFont typeface="Verdana"/>
              <a:buNone/>
            </a:pPr>
            <a:r>
              <a:rPr lang="en-GB" sz="1900" b="1"/>
              <a:t>Challenges Faced</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9"/>
          <p:cNvSpPr txBox="1">
            <a:spLocks noGrp="1"/>
          </p:cNvSpPr>
          <p:nvPr>
            <p:ph type="title"/>
          </p:nvPr>
        </p:nvSpPr>
        <p:spPr>
          <a:xfrm>
            <a:off x="170512" y="0"/>
            <a:ext cx="8343927" cy="828675"/>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1"/>
              </a:buClr>
              <a:buSzPts val="2300"/>
              <a:buFont typeface="Verdana"/>
              <a:buNone/>
            </a:pPr>
            <a:r>
              <a:rPr lang="en-GB" sz="1900" b="1"/>
              <a:t>Future enhancement</a:t>
            </a:r>
            <a:r>
              <a:rPr lang="en-GB" sz="1700" b="1"/>
              <a:t>s</a:t>
            </a:r>
            <a:endParaRPr sz="1700" b="1"/>
          </a:p>
        </p:txBody>
      </p:sp>
      <p:sp>
        <p:nvSpPr>
          <p:cNvPr id="434" name="Google Shape;434;p59"/>
          <p:cNvSpPr/>
          <p:nvPr/>
        </p:nvSpPr>
        <p:spPr>
          <a:xfrm>
            <a:off x="712269" y="2142306"/>
            <a:ext cx="861706" cy="8533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400">
                <a:solidFill>
                  <a:schemeClr val="lt1"/>
                </a:solidFill>
                <a:latin typeface="Verdana"/>
                <a:ea typeface="Verdana"/>
                <a:cs typeface="Verdana"/>
                <a:sym typeface="Verdana"/>
              </a:rPr>
              <a:t>2</a:t>
            </a:r>
            <a:endParaRPr sz="1100"/>
          </a:p>
        </p:txBody>
      </p:sp>
      <p:sp>
        <p:nvSpPr>
          <p:cNvPr id="435" name="Google Shape;435;p59"/>
          <p:cNvSpPr/>
          <p:nvPr/>
        </p:nvSpPr>
        <p:spPr>
          <a:xfrm>
            <a:off x="712277" y="817506"/>
            <a:ext cx="861706" cy="8533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400">
                <a:solidFill>
                  <a:schemeClr val="lt1"/>
                </a:solidFill>
                <a:latin typeface="Verdana"/>
                <a:ea typeface="Verdana"/>
                <a:cs typeface="Verdana"/>
                <a:sym typeface="Verdana"/>
              </a:rPr>
              <a:t>1</a:t>
            </a:r>
            <a:endParaRPr sz="1100"/>
          </a:p>
        </p:txBody>
      </p:sp>
      <p:sp>
        <p:nvSpPr>
          <p:cNvPr id="436" name="Google Shape;436;p59"/>
          <p:cNvSpPr/>
          <p:nvPr/>
        </p:nvSpPr>
        <p:spPr>
          <a:xfrm>
            <a:off x="2169450" y="2142325"/>
            <a:ext cx="5605500" cy="246900"/>
          </a:xfrm>
          <a:prstGeom prst="rect">
            <a:avLst/>
          </a:prstGeom>
          <a:noFill/>
          <a:ln>
            <a:noFill/>
          </a:ln>
        </p:spPr>
        <p:txBody>
          <a:bodyPr spcFirstLastPara="1" wrap="square" lIns="67500" tIns="33750" rIns="67500" bIns="33750" anchor="t" anchorCtr="0">
            <a:noAutofit/>
          </a:bodyPr>
          <a:lstStyle/>
          <a:p>
            <a:pPr marL="0" marR="0" lvl="0" indent="0" algn="l" rtl="0">
              <a:lnSpc>
                <a:spcPct val="90000"/>
              </a:lnSpc>
              <a:spcBef>
                <a:spcPts val="0"/>
              </a:spcBef>
              <a:spcAft>
                <a:spcPts val="0"/>
              </a:spcAft>
              <a:buNone/>
            </a:pPr>
            <a:r>
              <a:rPr lang="en-GB" sz="1300">
                <a:solidFill>
                  <a:schemeClr val="accent1"/>
                </a:solidFill>
                <a:latin typeface="Verdana"/>
                <a:ea typeface="Verdana"/>
                <a:cs typeface="Verdana"/>
                <a:sym typeface="Verdana"/>
              </a:rPr>
              <a:t>Securing Health records Using Blockchain Technology</a:t>
            </a:r>
            <a:endParaRPr sz="1300">
              <a:solidFill>
                <a:schemeClr val="accent1"/>
              </a:solidFill>
              <a:latin typeface="Verdana"/>
              <a:ea typeface="Verdana"/>
              <a:cs typeface="Verdana"/>
              <a:sym typeface="Verdana"/>
            </a:endParaRPr>
          </a:p>
        </p:txBody>
      </p:sp>
      <p:sp>
        <p:nvSpPr>
          <p:cNvPr id="437" name="Google Shape;437;p59"/>
          <p:cNvSpPr/>
          <p:nvPr/>
        </p:nvSpPr>
        <p:spPr>
          <a:xfrm>
            <a:off x="2169440" y="682764"/>
            <a:ext cx="2768700" cy="246900"/>
          </a:xfrm>
          <a:prstGeom prst="rect">
            <a:avLst/>
          </a:prstGeom>
          <a:noFill/>
          <a:ln>
            <a:noFill/>
          </a:ln>
        </p:spPr>
        <p:txBody>
          <a:bodyPr spcFirstLastPara="1" wrap="square" lIns="67500" tIns="33750" rIns="67500" bIns="33750" anchor="t" anchorCtr="0">
            <a:noAutofit/>
          </a:bodyPr>
          <a:lstStyle/>
          <a:p>
            <a:pPr marL="0" marR="0" lvl="0" indent="0" algn="l" rtl="0">
              <a:lnSpc>
                <a:spcPct val="90000"/>
              </a:lnSpc>
              <a:spcBef>
                <a:spcPts val="0"/>
              </a:spcBef>
              <a:spcAft>
                <a:spcPts val="0"/>
              </a:spcAft>
              <a:buNone/>
            </a:pPr>
            <a:r>
              <a:rPr lang="en-GB" sz="1300">
                <a:solidFill>
                  <a:schemeClr val="accent1"/>
                </a:solidFill>
                <a:latin typeface="Verdana"/>
                <a:ea typeface="Verdana"/>
                <a:cs typeface="Verdana"/>
                <a:sym typeface="Verdana"/>
              </a:rPr>
              <a:t>For other disease</a:t>
            </a:r>
            <a:endParaRPr sz="1300">
              <a:solidFill>
                <a:schemeClr val="accent1"/>
              </a:solidFill>
              <a:latin typeface="Verdana"/>
              <a:ea typeface="Verdana"/>
              <a:cs typeface="Verdana"/>
              <a:sym typeface="Verdana"/>
            </a:endParaRPr>
          </a:p>
        </p:txBody>
      </p:sp>
      <p:sp>
        <p:nvSpPr>
          <p:cNvPr id="438" name="Google Shape;438;p59"/>
          <p:cNvSpPr/>
          <p:nvPr/>
        </p:nvSpPr>
        <p:spPr>
          <a:xfrm>
            <a:off x="2156648" y="2370938"/>
            <a:ext cx="6622200" cy="587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1300">
                <a:solidFill>
                  <a:schemeClr val="dk1"/>
                </a:solidFill>
                <a:latin typeface="Verdana"/>
                <a:ea typeface="Verdana"/>
                <a:cs typeface="Verdana"/>
                <a:sym typeface="Verdana"/>
              </a:rPr>
              <a:t>In this technology, database is much more secured. If blockchain technology is applied in this field, security level becomes high and hospitals can also use it</a:t>
            </a:r>
            <a:endParaRPr sz="1300">
              <a:solidFill>
                <a:schemeClr val="dk1"/>
              </a:solidFill>
              <a:latin typeface="Verdana"/>
              <a:ea typeface="Verdana"/>
              <a:cs typeface="Verdana"/>
              <a:sym typeface="Verdana"/>
            </a:endParaRPr>
          </a:p>
        </p:txBody>
      </p:sp>
      <p:sp>
        <p:nvSpPr>
          <p:cNvPr id="439" name="Google Shape;439;p59"/>
          <p:cNvSpPr/>
          <p:nvPr/>
        </p:nvSpPr>
        <p:spPr>
          <a:xfrm>
            <a:off x="712269" y="3396731"/>
            <a:ext cx="861706" cy="8533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a:solidFill>
                  <a:schemeClr val="lt1"/>
                </a:solidFill>
                <a:latin typeface="Verdana"/>
                <a:ea typeface="Verdana"/>
                <a:cs typeface="Verdana"/>
                <a:sym typeface="Verdana"/>
              </a:rPr>
              <a:t>3</a:t>
            </a:r>
            <a:endParaRPr sz="1100"/>
          </a:p>
        </p:txBody>
      </p:sp>
      <p:sp>
        <p:nvSpPr>
          <p:cNvPr id="440" name="Google Shape;440;p59"/>
          <p:cNvSpPr/>
          <p:nvPr/>
        </p:nvSpPr>
        <p:spPr>
          <a:xfrm>
            <a:off x="2156653" y="3396727"/>
            <a:ext cx="2768700" cy="246900"/>
          </a:xfrm>
          <a:prstGeom prst="rect">
            <a:avLst/>
          </a:prstGeom>
          <a:noFill/>
          <a:ln>
            <a:noFill/>
          </a:ln>
        </p:spPr>
        <p:txBody>
          <a:bodyPr spcFirstLastPara="1" wrap="square" lIns="67500" tIns="33750" rIns="67500" bIns="33750" anchor="t" anchorCtr="0">
            <a:noAutofit/>
          </a:bodyPr>
          <a:lstStyle/>
          <a:p>
            <a:pPr marL="0" marR="0" lvl="0" indent="0" algn="l" rtl="0">
              <a:lnSpc>
                <a:spcPct val="90000"/>
              </a:lnSpc>
              <a:spcBef>
                <a:spcPts val="0"/>
              </a:spcBef>
              <a:spcAft>
                <a:spcPts val="0"/>
              </a:spcAft>
              <a:buNone/>
            </a:pPr>
            <a:r>
              <a:rPr lang="en-GB" sz="1300">
                <a:solidFill>
                  <a:schemeClr val="accent1"/>
                </a:solidFill>
                <a:latin typeface="Verdana"/>
                <a:ea typeface="Verdana"/>
                <a:cs typeface="Verdana"/>
                <a:sym typeface="Verdana"/>
              </a:rPr>
              <a:t>Apply in healthcare Analytics</a:t>
            </a:r>
            <a:endParaRPr sz="1300">
              <a:solidFill>
                <a:schemeClr val="accent1"/>
              </a:solidFill>
              <a:latin typeface="Verdana"/>
              <a:ea typeface="Verdana"/>
              <a:cs typeface="Verdana"/>
              <a:sym typeface="Verdana"/>
            </a:endParaRPr>
          </a:p>
        </p:txBody>
      </p:sp>
      <p:sp>
        <p:nvSpPr>
          <p:cNvPr id="441" name="Google Shape;441;p59"/>
          <p:cNvSpPr/>
          <p:nvPr/>
        </p:nvSpPr>
        <p:spPr>
          <a:xfrm>
            <a:off x="2156650" y="3643625"/>
            <a:ext cx="6470700" cy="612000"/>
          </a:xfrm>
          <a:prstGeom prst="rect">
            <a:avLst/>
          </a:prstGeom>
          <a:noFill/>
          <a:ln>
            <a:noFill/>
          </a:ln>
        </p:spPr>
        <p:txBody>
          <a:bodyPr spcFirstLastPara="1" wrap="square" lIns="67500" tIns="33750" rIns="67500" bIns="33750" anchor="t" anchorCtr="0">
            <a:noAutofit/>
          </a:bodyPr>
          <a:lstStyle/>
          <a:p>
            <a:pPr marL="0" marR="0" lvl="0" indent="0" algn="l" rtl="0">
              <a:lnSpc>
                <a:spcPct val="90000"/>
              </a:lnSpc>
              <a:spcBef>
                <a:spcPts val="0"/>
              </a:spcBef>
              <a:spcAft>
                <a:spcPts val="0"/>
              </a:spcAft>
              <a:buNone/>
            </a:pPr>
            <a:r>
              <a:rPr lang="en-GB" sz="1300">
                <a:solidFill>
                  <a:schemeClr val="dk1"/>
                </a:solidFill>
                <a:latin typeface="Verdana"/>
                <a:ea typeface="Verdana"/>
                <a:cs typeface="Verdana"/>
                <a:sym typeface="Verdana"/>
              </a:rPr>
              <a:t>Use location tracker in the device and Alert. If the reading of oximeter cross the maximum value, patient could connect with hospital automatically. Alert the patient about the pollution level in a location</a:t>
            </a:r>
            <a:endParaRPr sz="1500">
              <a:latin typeface="Verdana"/>
              <a:ea typeface="Verdana"/>
              <a:cs typeface="Verdana"/>
              <a:sym typeface="Verdana"/>
            </a:endParaRPr>
          </a:p>
        </p:txBody>
      </p:sp>
      <p:sp>
        <p:nvSpPr>
          <p:cNvPr id="442" name="Google Shape;442;p59"/>
          <p:cNvSpPr txBox="1"/>
          <p:nvPr/>
        </p:nvSpPr>
        <p:spPr>
          <a:xfrm>
            <a:off x="2156650" y="887875"/>
            <a:ext cx="6759600" cy="11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1"/>
                </a:solidFill>
                <a:latin typeface="Verdana"/>
                <a:ea typeface="Verdana"/>
                <a:cs typeface="Verdana"/>
                <a:sym typeface="Verdana"/>
              </a:rPr>
              <a:t>Solution scalability includes addressing other commonly faced challenges by older adults or disabled in future phases of this project. Example: </a:t>
            </a:r>
            <a:endParaRPr sz="1300">
              <a:solidFill>
                <a:schemeClr val="dk1"/>
              </a:solidFill>
              <a:latin typeface="Verdana"/>
              <a:ea typeface="Verdana"/>
              <a:cs typeface="Verdana"/>
              <a:sym typeface="Verdana"/>
            </a:endParaRPr>
          </a:p>
          <a:p>
            <a:pPr marL="0" lvl="0" indent="0" algn="l" rtl="0">
              <a:spcBef>
                <a:spcPts val="0"/>
              </a:spcBef>
              <a:spcAft>
                <a:spcPts val="0"/>
              </a:spcAft>
              <a:buNone/>
            </a:pPr>
            <a:r>
              <a:rPr lang="en-GB" sz="1300">
                <a:solidFill>
                  <a:schemeClr val="dk1"/>
                </a:solidFill>
                <a:latin typeface="Verdana"/>
                <a:ea typeface="Verdana"/>
                <a:cs typeface="Verdana"/>
                <a:sym typeface="Verdana"/>
              </a:rPr>
              <a:t>phase1: respiratory diseases using Oximeter (currently)</a:t>
            </a:r>
            <a:endParaRPr sz="1300">
              <a:solidFill>
                <a:schemeClr val="dk1"/>
              </a:solidFill>
              <a:latin typeface="Verdana"/>
              <a:ea typeface="Verdana"/>
              <a:cs typeface="Verdana"/>
              <a:sym typeface="Verdana"/>
            </a:endParaRPr>
          </a:p>
          <a:p>
            <a:pPr marL="0" lvl="0" indent="0" algn="l" rtl="0">
              <a:spcBef>
                <a:spcPts val="0"/>
              </a:spcBef>
              <a:spcAft>
                <a:spcPts val="0"/>
              </a:spcAft>
              <a:buNone/>
            </a:pPr>
            <a:r>
              <a:rPr lang="en-GB" sz="1300">
                <a:solidFill>
                  <a:schemeClr val="dk1"/>
                </a:solidFill>
                <a:latin typeface="Verdana"/>
                <a:ea typeface="Verdana"/>
                <a:cs typeface="Verdana"/>
                <a:sym typeface="Verdana"/>
              </a:rPr>
              <a:t>Phase2: health monitoring through smart IOT canes for older adults/disabled(in future)</a:t>
            </a:r>
            <a:endParaRPr sz="1500">
              <a:latin typeface="Verdana"/>
              <a:ea typeface="Verdana"/>
              <a:cs typeface="Verdana"/>
              <a:sym typeface="Verdan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0"/>
          <p:cNvSpPr txBox="1">
            <a:spLocks noGrp="1"/>
          </p:cNvSpPr>
          <p:nvPr>
            <p:ph type="body" idx="1"/>
          </p:nvPr>
        </p:nvSpPr>
        <p:spPr>
          <a:xfrm>
            <a:off x="170475" y="1236025"/>
            <a:ext cx="8766300" cy="3475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GB"/>
              <a:t>https://www.thelancet.com/action/showPdf?pii=S2214-109X%2818%2930409-1</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https://ieeexplore.ieee.org/stamp/stamp.jsp?arnumber=7177039</a:t>
            </a: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3"/>
              </a:rPr>
              <a:t>https://www.ncbi.nlm.nih.gov/pmc/articles/PMC5539125/</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t>https://www.123rf.com/clipart-vector/elderly_people.html?sti=nq3e97rq24d8jmnz45|</a:t>
            </a:r>
            <a:endParaRPr/>
          </a:p>
        </p:txBody>
      </p:sp>
      <p:sp>
        <p:nvSpPr>
          <p:cNvPr id="448" name="Google Shape;448;p60"/>
          <p:cNvSpPr txBox="1">
            <a:spLocks noGrp="1"/>
          </p:cNvSpPr>
          <p:nvPr>
            <p:ph type="title"/>
          </p:nvPr>
        </p:nvSpPr>
        <p:spPr>
          <a:xfrm>
            <a:off x="170512" y="0"/>
            <a:ext cx="8343900" cy="82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1900" b="1"/>
              <a:t>Links and references: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52"/>
        <p:cNvGrpSpPr/>
        <p:nvPr/>
      </p:nvGrpSpPr>
      <p:grpSpPr>
        <a:xfrm>
          <a:off x="0" y="0"/>
          <a:ext cx="0" cy="0"/>
          <a:chOff x="0" y="0"/>
          <a:chExt cx="0" cy="0"/>
        </a:xfrm>
      </p:grpSpPr>
      <p:sp>
        <p:nvSpPr>
          <p:cNvPr id="453" name="Google Shape;453;p61"/>
          <p:cNvSpPr txBox="1"/>
          <p:nvPr/>
        </p:nvSpPr>
        <p:spPr>
          <a:xfrm>
            <a:off x="342900" y="1085850"/>
            <a:ext cx="8259711" cy="3396715"/>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accent1"/>
              </a:buClr>
              <a:buSzPts val="3300"/>
              <a:buFont typeface="Arial"/>
              <a:buNone/>
            </a:pPr>
            <a:r>
              <a:rPr lang="en-GB" sz="3300">
                <a:solidFill>
                  <a:schemeClr val="accent1"/>
                </a:solidFill>
                <a:latin typeface="Verdana"/>
                <a:ea typeface="Verdana"/>
                <a:cs typeface="Verdana"/>
                <a:sym typeface="Verdana"/>
              </a:rPr>
              <a:t>Thank You </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2"/>
          <p:cNvSpPr txBox="1">
            <a:spLocks noGrp="1"/>
          </p:cNvSpPr>
          <p:nvPr>
            <p:ph type="body" idx="1"/>
          </p:nvPr>
        </p:nvSpPr>
        <p:spPr>
          <a:xfrm>
            <a:off x="184500" y="1162150"/>
            <a:ext cx="8775000" cy="37686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GB" sz="1400" dirty="0">
                <a:solidFill>
                  <a:srgbClr val="000000"/>
                </a:solidFill>
              </a:rPr>
              <a:t>The blood oxygen saturation level (SpO2, amount of </a:t>
            </a:r>
            <a:r>
              <a:rPr lang="en-GB" sz="1400" dirty="0" err="1">
                <a:solidFill>
                  <a:srgbClr val="000000"/>
                </a:solidFill>
              </a:rPr>
              <a:t>hemoglobin</a:t>
            </a:r>
            <a:r>
              <a:rPr lang="en-GB" sz="1400" dirty="0">
                <a:solidFill>
                  <a:srgbClr val="000000"/>
                </a:solidFill>
              </a:rPr>
              <a:t> carrying oxygen) of a normal person is around 95 percent or more. However, in conditions that affect the lungs like pneumonia, the blood saturation levels drop below 94%. This condition is called </a:t>
            </a:r>
            <a:r>
              <a:rPr lang="en-GB" sz="1400" b="1" dirty="0">
                <a:solidFill>
                  <a:srgbClr val="000000"/>
                </a:solidFill>
              </a:rPr>
              <a:t>hypoxemia</a:t>
            </a:r>
            <a:r>
              <a:rPr lang="en-GB" sz="1400" dirty="0">
                <a:solidFill>
                  <a:srgbClr val="000000"/>
                </a:solidFill>
              </a:rPr>
              <a:t>.</a:t>
            </a:r>
            <a:endParaRPr sz="1400" dirty="0">
              <a:solidFill>
                <a:srgbClr val="000000"/>
              </a:solidFill>
            </a:endParaRPr>
          </a:p>
          <a:p>
            <a:pPr marL="0" lvl="0" indent="0" algn="l" rtl="0">
              <a:lnSpc>
                <a:spcPct val="100000"/>
              </a:lnSpc>
              <a:spcBef>
                <a:spcPts val="0"/>
              </a:spcBef>
              <a:spcAft>
                <a:spcPts val="0"/>
              </a:spcAft>
              <a:buNone/>
            </a:pPr>
            <a:endParaRPr sz="1400" dirty="0">
              <a:solidFill>
                <a:srgbClr val="000000"/>
              </a:solidFill>
            </a:endParaRPr>
          </a:p>
          <a:p>
            <a:pPr marL="0" lvl="0" indent="0" algn="l" rtl="0">
              <a:lnSpc>
                <a:spcPct val="100000"/>
              </a:lnSpc>
              <a:spcBef>
                <a:spcPts val="0"/>
              </a:spcBef>
              <a:spcAft>
                <a:spcPts val="0"/>
              </a:spcAft>
              <a:buNone/>
            </a:pPr>
            <a:r>
              <a:rPr lang="en-GB" sz="1400" dirty="0">
                <a:solidFill>
                  <a:srgbClr val="000000"/>
                </a:solidFill>
              </a:rPr>
              <a:t>Pulse oximeters provides a </a:t>
            </a:r>
            <a:r>
              <a:rPr lang="en-GB" sz="1400" dirty="0" err="1">
                <a:solidFill>
                  <a:srgbClr val="000000"/>
                </a:solidFill>
              </a:rPr>
              <a:t>noninvasive</a:t>
            </a:r>
            <a:r>
              <a:rPr lang="en-GB" sz="1400" dirty="0">
                <a:solidFill>
                  <a:srgbClr val="000000"/>
                </a:solidFill>
              </a:rPr>
              <a:t> estimation of the arterial </a:t>
            </a:r>
            <a:r>
              <a:rPr lang="en-GB" sz="1400" dirty="0" err="1">
                <a:solidFill>
                  <a:srgbClr val="000000"/>
                </a:solidFill>
              </a:rPr>
              <a:t>hemoglobin</a:t>
            </a:r>
            <a:r>
              <a:rPr lang="en-GB" sz="1400" dirty="0">
                <a:solidFill>
                  <a:srgbClr val="000000"/>
                </a:solidFill>
              </a:rPr>
              <a:t> oxygen saturation (SpO2 ). SpO2 has been widely used in intensive care units, operating rooms, and primary care in the detection of hypoxemia</a:t>
            </a:r>
            <a:endParaRPr sz="1400" dirty="0">
              <a:solidFill>
                <a:srgbClr val="000000"/>
              </a:solidFill>
            </a:endParaRPr>
          </a:p>
          <a:p>
            <a:pPr marL="0" lvl="0" indent="0" algn="l" rtl="0">
              <a:lnSpc>
                <a:spcPct val="110000"/>
              </a:lnSpc>
              <a:spcBef>
                <a:spcPts val="0"/>
              </a:spcBef>
              <a:spcAft>
                <a:spcPts val="0"/>
              </a:spcAft>
              <a:buNone/>
            </a:pPr>
            <a:endParaRPr sz="1300" b="1" dirty="0"/>
          </a:p>
          <a:p>
            <a:pPr marL="0" lvl="0" indent="0" algn="l" rtl="0">
              <a:lnSpc>
                <a:spcPct val="110000"/>
              </a:lnSpc>
              <a:spcBef>
                <a:spcPts val="600"/>
              </a:spcBef>
              <a:spcAft>
                <a:spcPts val="0"/>
              </a:spcAft>
              <a:buNone/>
            </a:pPr>
            <a:endParaRPr sz="1300" b="1" dirty="0">
              <a:highlight>
                <a:srgbClr val="00FF00"/>
              </a:highlight>
              <a:latin typeface="Arial"/>
              <a:ea typeface="Arial"/>
              <a:cs typeface="Arial"/>
              <a:sym typeface="Arial"/>
            </a:endParaRPr>
          </a:p>
          <a:p>
            <a:pPr marL="0" lvl="0" indent="0" algn="l" rtl="0">
              <a:lnSpc>
                <a:spcPct val="110000"/>
              </a:lnSpc>
              <a:spcBef>
                <a:spcPts val="600"/>
              </a:spcBef>
              <a:spcAft>
                <a:spcPts val="0"/>
              </a:spcAft>
              <a:buNone/>
            </a:pPr>
            <a:r>
              <a:rPr lang="en-GB" sz="1400" b="1" dirty="0"/>
              <a:t>Solution</a:t>
            </a:r>
            <a:r>
              <a:rPr lang="en-GB" sz="1300" b="1" dirty="0"/>
              <a:t>: OXI-LYF</a:t>
            </a:r>
            <a:endParaRPr sz="1300" b="1" dirty="0"/>
          </a:p>
          <a:p>
            <a:pPr marL="0" lvl="0" indent="0" algn="l" rtl="0">
              <a:lnSpc>
                <a:spcPct val="110000"/>
              </a:lnSpc>
              <a:spcBef>
                <a:spcPts val="600"/>
              </a:spcBef>
              <a:spcAft>
                <a:spcPts val="0"/>
              </a:spcAft>
              <a:buNone/>
            </a:pPr>
            <a:r>
              <a:rPr lang="en-GB" sz="1200" b="1" dirty="0"/>
              <a:t>Remote monitoring of vital metrics like SpO2 and pulse rate and </a:t>
            </a:r>
            <a:endParaRPr sz="1200" b="1" dirty="0"/>
          </a:p>
          <a:p>
            <a:pPr marL="0" lvl="0" indent="0" algn="l" rtl="0">
              <a:lnSpc>
                <a:spcPct val="110000"/>
              </a:lnSpc>
              <a:spcBef>
                <a:spcPts val="600"/>
              </a:spcBef>
              <a:spcAft>
                <a:spcPts val="0"/>
              </a:spcAft>
              <a:buNone/>
            </a:pPr>
            <a:r>
              <a:rPr lang="en-GB" sz="1200" b="1" dirty="0"/>
              <a:t>alerting the user about the forecasted risks based on patterns </a:t>
            </a:r>
            <a:endParaRPr sz="1200" b="1" dirty="0"/>
          </a:p>
          <a:p>
            <a:pPr marL="0" lvl="0" indent="0" algn="l" rtl="0">
              <a:lnSpc>
                <a:spcPct val="110000"/>
              </a:lnSpc>
              <a:spcBef>
                <a:spcPts val="600"/>
              </a:spcBef>
              <a:spcAft>
                <a:spcPts val="0"/>
              </a:spcAft>
              <a:buNone/>
            </a:pPr>
            <a:r>
              <a:rPr lang="en-GB" sz="1200" b="1" dirty="0"/>
              <a:t>with the help of Machine Learning Algorithms, advance alerting and IOT techniques.</a:t>
            </a:r>
            <a:endParaRPr sz="1200" b="1" dirty="0"/>
          </a:p>
          <a:p>
            <a:pPr marL="0" lvl="0" indent="0" algn="l" rtl="0">
              <a:lnSpc>
                <a:spcPct val="110000"/>
              </a:lnSpc>
              <a:spcBef>
                <a:spcPts val="600"/>
              </a:spcBef>
              <a:spcAft>
                <a:spcPts val="0"/>
              </a:spcAft>
              <a:buNone/>
            </a:pPr>
            <a:endParaRPr sz="1300" b="1" dirty="0">
              <a:highlight>
                <a:srgbClr val="00FF00"/>
              </a:highlight>
              <a:latin typeface="Arial"/>
              <a:ea typeface="Arial"/>
              <a:cs typeface="Arial"/>
              <a:sym typeface="Arial"/>
            </a:endParaRPr>
          </a:p>
          <a:p>
            <a:pPr marL="0" lvl="0" indent="0" algn="l" rtl="0">
              <a:lnSpc>
                <a:spcPct val="110000"/>
              </a:lnSpc>
              <a:spcBef>
                <a:spcPts val="600"/>
              </a:spcBef>
              <a:spcAft>
                <a:spcPts val="600"/>
              </a:spcAft>
              <a:buClr>
                <a:schemeClr val="dk1"/>
              </a:buClr>
              <a:buSzPts val="1100"/>
              <a:buFont typeface="Arial"/>
              <a:buNone/>
            </a:pPr>
            <a:endParaRPr sz="1300" b="1" dirty="0">
              <a:highlight>
                <a:srgbClr val="00FF00"/>
              </a:highlight>
              <a:latin typeface="Arial"/>
              <a:ea typeface="Arial"/>
              <a:cs typeface="Arial"/>
              <a:sym typeface="Arial"/>
            </a:endParaRPr>
          </a:p>
        </p:txBody>
      </p:sp>
      <p:sp>
        <p:nvSpPr>
          <p:cNvPr id="211" name="Google Shape;211;p32"/>
          <p:cNvSpPr txBox="1">
            <a:spLocks noGrp="1"/>
          </p:cNvSpPr>
          <p:nvPr>
            <p:ph type="title"/>
          </p:nvPr>
        </p:nvSpPr>
        <p:spPr>
          <a:xfrm>
            <a:off x="170512" y="0"/>
            <a:ext cx="8343900" cy="82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1900" b="1"/>
              <a:t>Solution overview</a:t>
            </a:r>
            <a:endParaRPr/>
          </a:p>
        </p:txBody>
      </p:sp>
      <p:pic>
        <p:nvPicPr>
          <p:cNvPr id="212" name="Google Shape;212;p32"/>
          <p:cNvPicPr preferRelativeResize="0"/>
          <p:nvPr/>
        </p:nvPicPr>
        <p:blipFill>
          <a:blip r:embed="rId3">
            <a:alphaModFix/>
          </a:blip>
          <a:stretch>
            <a:fillRect/>
          </a:stretch>
        </p:blipFill>
        <p:spPr>
          <a:xfrm>
            <a:off x="5892350" y="2465428"/>
            <a:ext cx="2834700" cy="1536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p:nvPr/>
        </p:nvSpPr>
        <p:spPr>
          <a:xfrm>
            <a:off x="400050" y="1077121"/>
            <a:ext cx="1314600" cy="558000"/>
          </a:xfrm>
          <a:prstGeom prst="roundRect">
            <a:avLst>
              <a:gd name="adj" fmla="val 16667"/>
            </a:avLst>
          </a:prstGeom>
          <a:solidFill>
            <a:schemeClr val="accent1"/>
          </a:solidFill>
          <a:ln w="12700" cap="flat" cmpd="sng">
            <a:solidFill>
              <a:srgbClr val="00517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400">
                <a:solidFill>
                  <a:schemeClr val="lt1"/>
                </a:solidFill>
                <a:latin typeface="Verdana"/>
                <a:ea typeface="Verdana"/>
                <a:cs typeface="Verdana"/>
                <a:sym typeface="Verdana"/>
              </a:rPr>
              <a:t>a. Get users registrations</a:t>
            </a:r>
            <a:endParaRPr sz="1100"/>
          </a:p>
        </p:txBody>
      </p:sp>
      <p:sp>
        <p:nvSpPr>
          <p:cNvPr id="218" name="Google Shape;218;p33"/>
          <p:cNvSpPr/>
          <p:nvPr/>
        </p:nvSpPr>
        <p:spPr>
          <a:xfrm>
            <a:off x="2228625" y="949775"/>
            <a:ext cx="1514400" cy="812700"/>
          </a:xfrm>
          <a:prstGeom prst="roundRect">
            <a:avLst>
              <a:gd name="adj" fmla="val 16667"/>
            </a:avLst>
          </a:prstGeom>
          <a:solidFill>
            <a:schemeClr val="accent1"/>
          </a:solidFill>
          <a:ln w="12700" cap="flat" cmpd="sng">
            <a:solidFill>
              <a:srgbClr val="00517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400">
                <a:solidFill>
                  <a:schemeClr val="lt1"/>
                </a:solidFill>
                <a:latin typeface="Verdana"/>
                <a:ea typeface="Verdana"/>
                <a:cs typeface="Verdana"/>
                <a:sym typeface="Verdana"/>
              </a:rPr>
              <a:t>b. Device eligibility assessment</a:t>
            </a:r>
            <a:endParaRPr sz="1100"/>
          </a:p>
        </p:txBody>
      </p:sp>
      <p:sp>
        <p:nvSpPr>
          <p:cNvPr id="219" name="Google Shape;219;p33"/>
          <p:cNvSpPr/>
          <p:nvPr/>
        </p:nvSpPr>
        <p:spPr>
          <a:xfrm>
            <a:off x="4247250" y="949764"/>
            <a:ext cx="1314600" cy="812700"/>
          </a:xfrm>
          <a:prstGeom prst="roundRect">
            <a:avLst>
              <a:gd name="adj" fmla="val 16667"/>
            </a:avLst>
          </a:prstGeom>
          <a:solidFill>
            <a:schemeClr val="accent1"/>
          </a:solidFill>
          <a:ln w="12700" cap="flat" cmpd="sng">
            <a:solidFill>
              <a:srgbClr val="00517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400">
                <a:solidFill>
                  <a:schemeClr val="lt1"/>
                </a:solidFill>
                <a:latin typeface="Verdana"/>
                <a:ea typeface="Verdana"/>
                <a:cs typeface="Verdana"/>
                <a:sym typeface="Verdana"/>
              </a:rPr>
              <a:t>c. Device shipment to the eligible user</a:t>
            </a:r>
            <a:endParaRPr sz="1100"/>
          </a:p>
        </p:txBody>
      </p:sp>
      <p:sp>
        <p:nvSpPr>
          <p:cNvPr id="220" name="Google Shape;220;p33"/>
          <p:cNvSpPr/>
          <p:nvPr/>
        </p:nvSpPr>
        <p:spPr>
          <a:xfrm>
            <a:off x="5980200" y="1010065"/>
            <a:ext cx="1428600" cy="812700"/>
          </a:xfrm>
          <a:prstGeom prst="roundRect">
            <a:avLst>
              <a:gd name="adj" fmla="val 16667"/>
            </a:avLst>
          </a:prstGeom>
          <a:solidFill>
            <a:schemeClr val="accent1"/>
          </a:solidFill>
          <a:ln w="12700" cap="flat" cmpd="sng">
            <a:solidFill>
              <a:srgbClr val="00517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400">
                <a:solidFill>
                  <a:schemeClr val="lt1"/>
                </a:solidFill>
                <a:latin typeface="Verdana"/>
                <a:ea typeface="Verdana"/>
                <a:cs typeface="Verdana"/>
                <a:sym typeface="Verdana"/>
              </a:rPr>
              <a:t>d. User captures readings, </a:t>
            </a:r>
            <a:r>
              <a:rPr lang="en-GB">
                <a:solidFill>
                  <a:schemeClr val="lt1"/>
                </a:solidFill>
                <a:latin typeface="Verdana"/>
                <a:ea typeface="Verdana"/>
                <a:cs typeface="Verdana"/>
                <a:sym typeface="Verdana"/>
              </a:rPr>
              <a:t>3</a:t>
            </a:r>
            <a:r>
              <a:rPr lang="en-GB" sz="1400">
                <a:solidFill>
                  <a:schemeClr val="lt1"/>
                </a:solidFill>
                <a:latin typeface="Verdana"/>
                <a:ea typeface="Verdana"/>
                <a:cs typeface="Verdana"/>
                <a:sym typeface="Verdana"/>
              </a:rPr>
              <a:t> times/day</a:t>
            </a:r>
            <a:endParaRPr sz="1100"/>
          </a:p>
        </p:txBody>
      </p:sp>
      <p:sp>
        <p:nvSpPr>
          <p:cNvPr id="221" name="Google Shape;221;p33"/>
          <p:cNvSpPr/>
          <p:nvPr/>
        </p:nvSpPr>
        <p:spPr>
          <a:xfrm>
            <a:off x="5980200" y="2077365"/>
            <a:ext cx="1428600" cy="812700"/>
          </a:xfrm>
          <a:prstGeom prst="roundRect">
            <a:avLst>
              <a:gd name="adj" fmla="val 16667"/>
            </a:avLst>
          </a:prstGeom>
          <a:solidFill>
            <a:schemeClr val="accent1"/>
          </a:solidFill>
          <a:ln w="12700" cap="flat" cmpd="sng">
            <a:solidFill>
              <a:srgbClr val="00517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400">
                <a:solidFill>
                  <a:schemeClr val="lt1"/>
                </a:solidFill>
                <a:latin typeface="Verdana"/>
                <a:ea typeface="Verdana"/>
                <a:cs typeface="Verdana"/>
                <a:sym typeface="Verdana"/>
              </a:rPr>
              <a:t>e. Data transmitted to our database</a:t>
            </a:r>
            <a:endParaRPr sz="1100"/>
          </a:p>
        </p:txBody>
      </p:sp>
      <p:sp>
        <p:nvSpPr>
          <p:cNvPr id="222" name="Google Shape;222;p33"/>
          <p:cNvSpPr/>
          <p:nvPr/>
        </p:nvSpPr>
        <p:spPr>
          <a:xfrm>
            <a:off x="5980200" y="3144656"/>
            <a:ext cx="1428600" cy="553500"/>
          </a:xfrm>
          <a:prstGeom prst="roundRect">
            <a:avLst>
              <a:gd name="adj" fmla="val 16667"/>
            </a:avLst>
          </a:prstGeom>
          <a:solidFill>
            <a:schemeClr val="accent1"/>
          </a:solidFill>
          <a:ln w="12700" cap="flat" cmpd="sng">
            <a:solidFill>
              <a:srgbClr val="00517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400">
                <a:solidFill>
                  <a:schemeClr val="lt1"/>
                </a:solidFill>
                <a:latin typeface="Verdana"/>
                <a:ea typeface="Verdana"/>
                <a:cs typeface="Verdana"/>
                <a:sym typeface="Verdana"/>
              </a:rPr>
              <a:t>f. Analyse data</a:t>
            </a:r>
            <a:endParaRPr sz="1100"/>
          </a:p>
        </p:txBody>
      </p:sp>
      <p:sp>
        <p:nvSpPr>
          <p:cNvPr id="223" name="Google Shape;223;p33"/>
          <p:cNvSpPr/>
          <p:nvPr/>
        </p:nvSpPr>
        <p:spPr>
          <a:xfrm>
            <a:off x="6057150" y="4054575"/>
            <a:ext cx="1274700" cy="812700"/>
          </a:xfrm>
          <a:prstGeom prst="roundRect">
            <a:avLst>
              <a:gd name="adj" fmla="val 16667"/>
            </a:avLst>
          </a:prstGeom>
          <a:solidFill>
            <a:schemeClr val="accent1"/>
          </a:solidFill>
          <a:ln w="12700" cap="flat" cmpd="sng">
            <a:solidFill>
              <a:srgbClr val="00517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400">
                <a:solidFill>
                  <a:schemeClr val="lt1"/>
                </a:solidFill>
                <a:latin typeface="Verdana"/>
                <a:ea typeface="Verdana"/>
                <a:cs typeface="Verdana"/>
                <a:sym typeface="Verdana"/>
              </a:rPr>
              <a:t>g. </a:t>
            </a:r>
            <a:r>
              <a:rPr lang="en-GB">
                <a:solidFill>
                  <a:schemeClr val="lt1"/>
                </a:solidFill>
                <a:latin typeface="Verdana"/>
                <a:ea typeface="Verdana"/>
                <a:cs typeface="Verdana"/>
                <a:sym typeface="Verdana"/>
              </a:rPr>
              <a:t>Forecast health risk</a:t>
            </a:r>
            <a:endParaRPr sz="1100"/>
          </a:p>
        </p:txBody>
      </p:sp>
      <p:sp>
        <p:nvSpPr>
          <p:cNvPr id="224" name="Google Shape;224;p33"/>
          <p:cNvSpPr/>
          <p:nvPr/>
        </p:nvSpPr>
        <p:spPr>
          <a:xfrm>
            <a:off x="2228550" y="4184333"/>
            <a:ext cx="1514400" cy="553500"/>
          </a:xfrm>
          <a:prstGeom prst="roundRect">
            <a:avLst>
              <a:gd name="adj" fmla="val 16667"/>
            </a:avLst>
          </a:prstGeom>
          <a:solidFill>
            <a:schemeClr val="accent1"/>
          </a:solidFill>
          <a:ln w="12700" cap="flat" cmpd="sng">
            <a:solidFill>
              <a:srgbClr val="00517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a:solidFill>
                  <a:schemeClr val="lt1"/>
                </a:solidFill>
                <a:latin typeface="Verdana"/>
                <a:ea typeface="Verdana"/>
                <a:cs typeface="Verdana"/>
                <a:sym typeface="Verdana"/>
              </a:rPr>
              <a:t>i</a:t>
            </a:r>
            <a:r>
              <a:rPr lang="en-GB" sz="1400">
                <a:solidFill>
                  <a:schemeClr val="lt1"/>
                </a:solidFill>
                <a:latin typeface="Verdana"/>
                <a:ea typeface="Verdana"/>
                <a:cs typeface="Verdana"/>
                <a:sym typeface="Verdana"/>
              </a:rPr>
              <a:t>. Alert user if risk detected</a:t>
            </a:r>
            <a:endParaRPr sz="1100"/>
          </a:p>
        </p:txBody>
      </p:sp>
      <p:sp>
        <p:nvSpPr>
          <p:cNvPr id="225" name="Google Shape;225;p33"/>
          <p:cNvSpPr/>
          <p:nvPr/>
        </p:nvSpPr>
        <p:spPr>
          <a:xfrm>
            <a:off x="400050" y="4182008"/>
            <a:ext cx="1428600" cy="553500"/>
          </a:xfrm>
          <a:prstGeom prst="roundRect">
            <a:avLst>
              <a:gd name="adj" fmla="val 16667"/>
            </a:avLst>
          </a:prstGeom>
          <a:solidFill>
            <a:schemeClr val="accent1"/>
          </a:solidFill>
          <a:ln w="12700" cap="flat" cmpd="sng">
            <a:solidFill>
              <a:srgbClr val="00517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a:solidFill>
                  <a:schemeClr val="lt1"/>
                </a:solidFill>
                <a:latin typeface="Verdana"/>
                <a:ea typeface="Verdana"/>
                <a:cs typeface="Verdana"/>
                <a:sym typeface="Verdana"/>
              </a:rPr>
              <a:t>j</a:t>
            </a:r>
            <a:r>
              <a:rPr lang="en-GB" sz="1400">
                <a:solidFill>
                  <a:schemeClr val="lt1"/>
                </a:solidFill>
                <a:latin typeface="Verdana"/>
                <a:ea typeface="Verdana"/>
                <a:cs typeface="Verdana"/>
                <a:sym typeface="Verdana"/>
              </a:rPr>
              <a:t>. Alert nearby hospital</a:t>
            </a:r>
            <a:endParaRPr sz="1100"/>
          </a:p>
        </p:txBody>
      </p:sp>
      <p:sp>
        <p:nvSpPr>
          <p:cNvPr id="226" name="Google Shape;226;p33"/>
          <p:cNvSpPr/>
          <p:nvPr/>
        </p:nvSpPr>
        <p:spPr>
          <a:xfrm>
            <a:off x="1714500" y="1298975"/>
            <a:ext cx="514200" cy="114300"/>
          </a:xfrm>
          <a:prstGeom prst="rightArrow">
            <a:avLst>
              <a:gd name="adj1" fmla="val 50000"/>
              <a:gd name="adj2" fmla="val 50000"/>
            </a:avLst>
          </a:prstGeom>
          <a:solidFill>
            <a:schemeClr val="accent1"/>
          </a:solidFill>
          <a:ln w="12700" cap="flat" cmpd="sng">
            <a:solidFill>
              <a:srgbClr val="00517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
        <p:nvSpPr>
          <p:cNvPr id="227" name="Google Shape;227;p33"/>
          <p:cNvSpPr/>
          <p:nvPr/>
        </p:nvSpPr>
        <p:spPr>
          <a:xfrm>
            <a:off x="3743025" y="1298925"/>
            <a:ext cx="504300" cy="114300"/>
          </a:xfrm>
          <a:prstGeom prst="rightArrow">
            <a:avLst>
              <a:gd name="adj1" fmla="val 50000"/>
              <a:gd name="adj2" fmla="val 50000"/>
            </a:avLst>
          </a:prstGeom>
          <a:solidFill>
            <a:schemeClr val="accent1"/>
          </a:solidFill>
          <a:ln w="12700" cap="flat" cmpd="sng">
            <a:solidFill>
              <a:srgbClr val="00517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
        <p:nvSpPr>
          <p:cNvPr id="228" name="Google Shape;228;p33"/>
          <p:cNvSpPr/>
          <p:nvPr/>
        </p:nvSpPr>
        <p:spPr>
          <a:xfrm>
            <a:off x="5563575" y="1298916"/>
            <a:ext cx="399900" cy="114300"/>
          </a:xfrm>
          <a:prstGeom prst="rightArrow">
            <a:avLst>
              <a:gd name="adj1" fmla="val 50000"/>
              <a:gd name="adj2" fmla="val 50000"/>
            </a:avLst>
          </a:prstGeom>
          <a:solidFill>
            <a:schemeClr val="accent1"/>
          </a:solidFill>
          <a:ln w="12700" cap="flat" cmpd="sng">
            <a:solidFill>
              <a:srgbClr val="00517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
        <p:nvSpPr>
          <p:cNvPr id="229" name="Google Shape;229;p33"/>
          <p:cNvSpPr/>
          <p:nvPr/>
        </p:nvSpPr>
        <p:spPr>
          <a:xfrm>
            <a:off x="6608700" y="1822773"/>
            <a:ext cx="171600" cy="254700"/>
          </a:xfrm>
          <a:prstGeom prst="downArrow">
            <a:avLst>
              <a:gd name="adj1" fmla="val 50000"/>
              <a:gd name="adj2" fmla="val 50000"/>
            </a:avLst>
          </a:prstGeom>
          <a:solidFill>
            <a:schemeClr val="accent1"/>
          </a:solidFill>
          <a:ln w="12700" cap="flat" cmpd="sng">
            <a:solidFill>
              <a:srgbClr val="00517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
        <p:nvSpPr>
          <p:cNvPr id="230" name="Google Shape;230;p33"/>
          <p:cNvSpPr/>
          <p:nvPr/>
        </p:nvSpPr>
        <p:spPr>
          <a:xfrm>
            <a:off x="3742950" y="4403854"/>
            <a:ext cx="399900" cy="114300"/>
          </a:xfrm>
          <a:prstGeom prst="leftArrow">
            <a:avLst>
              <a:gd name="adj1" fmla="val 50000"/>
              <a:gd name="adj2" fmla="val 50000"/>
            </a:avLst>
          </a:prstGeom>
          <a:solidFill>
            <a:schemeClr val="accent1"/>
          </a:solidFill>
          <a:ln w="12700" cap="flat" cmpd="sng">
            <a:solidFill>
              <a:srgbClr val="00517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
        <p:nvSpPr>
          <p:cNvPr id="231" name="Google Shape;231;p33"/>
          <p:cNvSpPr/>
          <p:nvPr/>
        </p:nvSpPr>
        <p:spPr>
          <a:xfrm>
            <a:off x="1828650" y="4403858"/>
            <a:ext cx="399900" cy="114300"/>
          </a:xfrm>
          <a:prstGeom prst="leftArrow">
            <a:avLst>
              <a:gd name="adj1" fmla="val 50000"/>
              <a:gd name="adj2" fmla="val 50000"/>
            </a:avLst>
          </a:prstGeom>
          <a:solidFill>
            <a:schemeClr val="accent1"/>
          </a:solidFill>
          <a:ln w="12700" cap="flat" cmpd="sng">
            <a:solidFill>
              <a:srgbClr val="00517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
        <p:nvSpPr>
          <p:cNvPr id="232" name="Google Shape;232;p33"/>
          <p:cNvSpPr txBox="1"/>
          <p:nvPr/>
        </p:nvSpPr>
        <p:spPr>
          <a:xfrm>
            <a:off x="400050" y="1931650"/>
            <a:ext cx="5542800" cy="1988400"/>
          </a:xfrm>
          <a:prstGeom prst="rect">
            <a:avLst/>
          </a:prstGeom>
          <a:noFill/>
          <a:ln>
            <a:noFill/>
          </a:ln>
        </p:spPr>
        <p:txBody>
          <a:bodyPr spcFirstLastPara="1" wrap="square" lIns="68575" tIns="34275" rIns="68575" bIns="34275" anchor="t" anchorCtr="0">
            <a:noAutofit/>
          </a:bodyPr>
          <a:lstStyle/>
          <a:p>
            <a:pPr marL="254000" marR="0" lvl="0" indent="-260350" algn="l" rtl="0">
              <a:spcBef>
                <a:spcPts val="0"/>
              </a:spcBef>
              <a:spcAft>
                <a:spcPts val="0"/>
              </a:spcAft>
              <a:buClr>
                <a:schemeClr val="dk1"/>
              </a:buClr>
              <a:buSzPts val="1100"/>
              <a:buFont typeface="Verdana"/>
              <a:buAutoNum type="alphaLcPeriod"/>
            </a:pPr>
            <a:r>
              <a:rPr lang="en-GB" sz="1100">
                <a:solidFill>
                  <a:schemeClr val="dk1"/>
                </a:solidFill>
                <a:latin typeface="Verdana"/>
                <a:ea typeface="Verdana"/>
                <a:cs typeface="Verdana"/>
                <a:sym typeface="Verdana"/>
              </a:rPr>
              <a:t>Users- adults of age 60+ years</a:t>
            </a:r>
            <a:endParaRPr sz="1100"/>
          </a:p>
          <a:p>
            <a:pPr marL="254000" marR="0" lvl="0" indent="-260350" algn="l" rtl="0">
              <a:spcBef>
                <a:spcPts val="0"/>
              </a:spcBef>
              <a:spcAft>
                <a:spcPts val="0"/>
              </a:spcAft>
              <a:buClr>
                <a:schemeClr val="dk1"/>
              </a:buClr>
              <a:buSzPts val="1100"/>
              <a:buFont typeface="Verdana"/>
              <a:buAutoNum type="alphaLcPeriod"/>
            </a:pPr>
            <a:r>
              <a:rPr lang="en-GB" sz="1100">
                <a:solidFill>
                  <a:schemeClr val="dk1"/>
                </a:solidFill>
                <a:latin typeface="Verdana"/>
                <a:ea typeface="Verdana"/>
                <a:cs typeface="Verdana"/>
                <a:sym typeface="Verdana"/>
              </a:rPr>
              <a:t>Eligible- Users who are diagnosed with respiratory diseases(variable)</a:t>
            </a:r>
            <a:endParaRPr sz="1100"/>
          </a:p>
          <a:p>
            <a:pPr marL="254000" marR="0" lvl="0" indent="-260350" algn="l" rtl="0">
              <a:spcBef>
                <a:spcPts val="0"/>
              </a:spcBef>
              <a:spcAft>
                <a:spcPts val="0"/>
              </a:spcAft>
              <a:buClr>
                <a:schemeClr val="dk1"/>
              </a:buClr>
              <a:buSzPts val="1100"/>
              <a:buFont typeface="Verdana"/>
              <a:buAutoNum type="alphaLcPeriod"/>
            </a:pPr>
            <a:r>
              <a:rPr lang="en-GB" sz="1100">
                <a:solidFill>
                  <a:schemeClr val="dk1"/>
                </a:solidFill>
                <a:latin typeface="Verdana"/>
                <a:ea typeface="Verdana"/>
                <a:cs typeface="Verdana"/>
                <a:sym typeface="Verdana"/>
              </a:rPr>
              <a:t>Device- Pulse oximeter with Bluetooth enabled(variable)</a:t>
            </a:r>
            <a:endParaRPr sz="1100"/>
          </a:p>
          <a:p>
            <a:pPr marL="254000" marR="0" lvl="0" indent="-260350" algn="l" rtl="0">
              <a:spcBef>
                <a:spcPts val="0"/>
              </a:spcBef>
              <a:spcAft>
                <a:spcPts val="0"/>
              </a:spcAft>
              <a:buClr>
                <a:schemeClr val="dk1"/>
              </a:buClr>
              <a:buSzPts val="1100"/>
              <a:buFont typeface="Verdana"/>
              <a:buAutoNum type="alphaLcPeriod"/>
            </a:pPr>
            <a:r>
              <a:rPr lang="en-GB" sz="1100">
                <a:solidFill>
                  <a:schemeClr val="dk1"/>
                </a:solidFill>
                <a:latin typeface="Verdana"/>
                <a:ea typeface="Verdana"/>
                <a:cs typeface="Verdana"/>
                <a:sym typeface="Verdana"/>
              </a:rPr>
              <a:t>Process done at home by users or caretakers</a:t>
            </a:r>
            <a:endParaRPr sz="1100"/>
          </a:p>
          <a:p>
            <a:pPr marL="254000" marR="0" lvl="0" indent="-260350" algn="l" rtl="0">
              <a:spcBef>
                <a:spcPts val="0"/>
              </a:spcBef>
              <a:spcAft>
                <a:spcPts val="0"/>
              </a:spcAft>
              <a:buClr>
                <a:schemeClr val="dk1"/>
              </a:buClr>
              <a:buSzPts val="1100"/>
              <a:buFont typeface="Verdana"/>
              <a:buAutoNum type="alphaLcPeriod"/>
            </a:pPr>
            <a:r>
              <a:rPr lang="en-GB" sz="1100">
                <a:solidFill>
                  <a:schemeClr val="dk1"/>
                </a:solidFill>
                <a:latin typeface="Verdana"/>
                <a:ea typeface="Verdana"/>
                <a:cs typeface="Verdana"/>
                <a:sym typeface="Verdana"/>
              </a:rPr>
              <a:t>Transmission from android app to our database along with GPS location details</a:t>
            </a:r>
            <a:endParaRPr sz="1100"/>
          </a:p>
          <a:p>
            <a:pPr marL="254000" marR="0" lvl="0" indent="-260350" algn="l" rtl="0">
              <a:spcBef>
                <a:spcPts val="0"/>
              </a:spcBef>
              <a:spcAft>
                <a:spcPts val="0"/>
              </a:spcAft>
              <a:buClr>
                <a:schemeClr val="dk1"/>
              </a:buClr>
              <a:buSzPts val="1100"/>
              <a:buFont typeface="Verdana"/>
              <a:buAutoNum type="alphaLcPeriod"/>
            </a:pPr>
            <a:r>
              <a:rPr lang="en-GB" sz="1100">
                <a:solidFill>
                  <a:schemeClr val="dk1"/>
                </a:solidFill>
                <a:latin typeface="Verdana"/>
                <a:ea typeface="Verdana"/>
                <a:cs typeface="Verdana"/>
                <a:sym typeface="Verdana"/>
              </a:rPr>
              <a:t>Process the streaming data and obtain insights</a:t>
            </a:r>
            <a:endParaRPr sz="1100"/>
          </a:p>
          <a:p>
            <a:pPr marL="254000" marR="0" lvl="0" indent="-260350" algn="l" rtl="0">
              <a:spcBef>
                <a:spcPts val="0"/>
              </a:spcBef>
              <a:spcAft>
                <a:spcPts val="0"/>
              </a:spcAft>
              <a:buClr>
                <a:schemeClr val="dk1"/>
              </a:buClr>
              <a:buSzPts val="1100"/>
              <a:buFont typeface="Verdana"/>
              <a:buAutoNum type="alphaLcPeriod"/>
            </a:pPr>
            <a:r>
              <a:rPr lang="en-GB" sz="1100">
                <a:solidFill>
                  <a:schemeClr val="dk1"/>
                </a:solidFill>
                <a:latin typeface="Verdana"/>
                <a:ea typeface="Verdana"/>
                <a:cs typeface="Verdana"/>
                <a:sym typeface="Verdana"/>
              </a:rPr>
              <a:t>Machine learning models predicts/forecast the risks post analysis</a:t>
            </a:r>
            <a:endParaRPr sz="1100">
              <a:solidFill>
                <a:schemeClr val="dk1"/>
              </a:solidFill>
              <a:latin typeface="Verdana"/>
              <a:ea typeface="Verdana"/>
              <a:cs typeface="Verdana"/>
              <a:sym typeface="Verdana"/>
            </a:endParaRPr>
          </a:p>
          <a:p>
            <a:pPr marL="254000" marR="0" lvl="0" indent="-260350" algn="l" rtl="0">
              <a:spcBef>
                <a:spcPts val="0"/>
              </a:spcBef>
              <a:spcAft>
                <a:spcPts val="0"/>
              </a:spcAft>
              <a:buClr>
                <a:schemeClr val="dk1"/>
              </a:buClr>
              <a:buSzPts val="1100"/>
              <a:buFont typeface="Verdana"/>
              <a:buAutoNum type="alphaLcPeriod"/>
            </a:pPr>
            <a:r>
              <a:rPr lang="en-GB" sz="1100">
                <a:solidFill>
                  <a:schemeClr val="dk1"/>
                </a:solidFill>
                <a:latin typeface="Verdana"/>
                <a:ea typeface="Verdana"/>
                <a:cs typeface="Verdana"/>
                <a:sym typeface="Verdana"/>
              </a:rPr>
              <a:t>Clinical decision support for assessing which patient is at risk</a:t>
            </a:r>
            <a:endParaRPr sz="1100">
              <a:solidFill>
                <a:schemeClr val="dk1"/>
              </a:solidFill>
              <a:latin typeface="Verdana"/>
              <a:ea typeface="Verdana"/>
              <a:cs typeface="Verdana"/>
              <a:sym typeface="Verdana"/>
            </a:endParaRPr>
          </a:p>
          <a:p>
            <a:pPr marL="254000" marR="0" lvl="0" indent="-260350" algn="l" rtl="0">
              <a:spcBef>
                <a:spcPts val="0"/>
              </a:spcBef>
              <a:spcAft>
                <a:spcPts val="0"/>
              </a:spcAft>
              <a:buClr>
                <a:schemeClr val="dk1"/>
              </a:buClr>
              <a:buSzPts val="1100"/>
              <a:buFont typeface="Verdana"/>
              <a:buAutoNum type="alphaLcPeriod"/>
            </a:pPr>
            <a:r>
              <a:rPr lang="en-GB" sz="1100">
                <a:solidFill>
                  <a:schemeClr val="dk1"/>
                </a:solidFill>
                <a:latin typeface="Verdana"/>
                <a:ea typeface="Verdana"/>
                <a:cs typeface="Verdana"/>
                <a:sym typeface="Verdana"/>
              </a:rPr>
              <a:t>Generate alert for User by informing the forecasted health risk</a:t>
            </a:r>
            <a:endParaRPr sz="1100"/>
          </a:p>
          <a:p>
            <a:pPr marL="254000" marR="0" lvl="0" indent="-260350" algn="l" rtl="0">
              <a:spcBef>
                <a:spcPts val="0"/>
              </a:spcBef>
              <a:spcAft>
                <a:spcPts val="0"/>
              </a:spcAft>
              <a:buClr>
                <a:schemeClr val="dk1"/>
              </a:buClr>
              <a:buSzPts val="1100"/>
              <a:buFont typeface="Verdana"/>
              <a:buAutoNum type="alphaLcPeriod"/>
            </a:pPr>
            <a:r>
              <a:rPr lang="en-GB" sz="1100">
                <a:solidFill>
                  <a:schemeClr val="dk1"/>
                </a:solidFill>
                <a:latin typeface="Verdana"/>
                <a:ea typeface="Verdana"/>
                <a:cs typeface="Verdana"/>
                <a:sym typeface="Verdana"/>
              </a:rPr>
              <a:t>Generate alert to nearby healthcare centre</a:t>
            </a:r>
            <a:endParaRPr sz="1100"/>
          </a:p>
        </p:txBody>
      </p:sp>
      <p:sp>
        <p:nvSpPr>
          <p:cNvPr id="233" name="Google Shape;233;p33"/>
          <p:cNvSpPr txBox="1"/>
          <p:nvPr/>
        </p:nvSpPr>
        <p:spPr>
          <a:xfrm>
            <a:off x="400050" y="317675"/>
            <a:ext cx="4086300" cy="6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1900" b="1">
                <a:solidFill>
                  <a:schemeClr val="accent1"/>
                </a:solidFill>
                <a:latin typeface="Verdana"/>
                <a:ea typeface="Verdana"/>
                <a:cs typeface="Verdana"/>
                <a:sym typeface="Verdana"/>
              </a:rPr>
              <a:t>Solution Architecture</a:t>
            </a:r>
            <a:endParaRPr sz="1100"/>
          </a:p>
        </p:txBody>
      </p:sp>
      <p:sp>
        <p:nvSpPr>
          <p:cNvPr id="234" name="Google Shape;234;p33"/>
          <p:cNvSpPr/>
          <p:nvPr/>
        </p:nvSpPr>
        <p:spPr>
          <a:xfrm>
            <a:off x="4142850" y="4114873"/>
            <a:ext cx="1514400" cy="692400"/>
          </a:xfrm>
          <a:prstGeom prst="roundRect">
            <a:avLst>
              <a:gd name="adj" fmla="val 16667"/>
            </a:avLst>
          </a:prstGeom>
          <a:solidFill>
            <a:schemeClr val="accent1"/>
          </a:solidFill>
          <a:ln w="12700" cap="flat" cmpd="sng">
            <a:solidFill>
              <a:srgbClr val="00517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400">
                <a:solidFill>
                  <a:schemeClr val="lt1"/>
                </a:solidFill>
                <a:latin typeface="Verdana"/>
                <a:ea typeface="Verdana"/>
                <a:cs typeface="Verdana"/>
                <a:sym typeface="Verdana"/>
              </a:rPr>
              <a:t>h. </a:t>
            </a:r>
            <a:r>
              <a:rPr lang="en-GB">
                <a:solidFill>
                  <a:schemeClr val="lt1"/>
                </a:solidFill>
                <a:latin typeface="Verdana"/>
                <a:ea typeface="Verdana"/>
                <a:cs typeface="Verdana"/>
                <a:sym typeface="Verdana"/>
              </a:rPr>
              <a:t>Clinical decision support </a:t>
            </a:r>
            <a:endParaRPr sz="1100"/>
          </a:p>
        </p:txBody>
      </p:sp>
      <p:sp>
        <p:nvSpPr>
          <p:cNvPr id="235" name="Google Shape;235;p33"/>
          <p:cNvSpPr/>
          <p:nvPr/>
        </p:nvSpPr>
        <p:spPr>
          <a:xfrm>
            <a:off x="5657250" y="4403929"/>
            <a:ext cx="399900" cy="114300"/>
          </a:xfrm>
          <a:prstGeom prst="leftArrow">
            <a:avLst>
              <a:gd name="adj1" fmla="val 50000"/>
              <a:gd name="adj2" fmla="val 50000"/>
            </a:avLst>
          </a:prstGeom>
          <a:solidFill>
            <a:schemeClr val="accent1"/>
          </a:solidFill>
          <a:ln w="12700" cap="flat" cmpd="sng">
            <a:solidFill>
              <a:srgbClr val="00517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
        <p:nvSpPr>
          <p:cNvPr id="236" name="Google Shape;236;p33"/>
          <p:cNvSpPr/>
          <p:nvPr/>
        </p:nvSpPr>
        <p:spPr>
          <a:xfrm>
            <a:off x="6608700" y="3698146"/>
            <a:ext cx="171600" cy="356400"/>
          </a:xfrm>
          <a:prstGeom prst="downArrow">
            <a:avLst>
              <a:gd name="adj1" fmla="val 50000"/>
              <a:gd name="adj2" fmla="val 50000"/>
            </a:avLst>
          </a:prstGeom>
          <a:solidFill>
            <a:schemeClr val="accent1"/>
          </a:solidFill>
          <a:ln w="12700" cap="flat" cmpd="sng">
            <a:solidFill>
              <a:srgbClr val="00517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
        <p:nvSpPr>
          <p:cNvPr id="237" name="Google Shape;237;p33"/>
          <p:cNvSpPr/>
          <p:nvPr/>
        </p:nvSpPr>
        <p:spPr>
          <a:xfrm>
            <a:off x="6608700" y="2890073"/>
            <a:ext cx="171600" cy="254700"/>
          </a:xfrm>
          <a:prstGeom prst="downArrow">
            <a:avLst>
              <a:gd name="adj1" fmla="val 50000"/>
              <a:gd name="adj2" fmla="val 50000"/>
            </a:avLst>
          </a:prstGeom>
          <a:solidFill>
            <a:schemeClr val="accent1"/>
          </a:solidFill>
          <a:ln w="12700" cap="flat" cmpd="sng">
            <a:solidFill>
              <a:srgbClr val="00517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pic>
        <p:nvPicPr>
          <p:cNvPr id="238" name="Google Shape;238;p33"/>
          <p:cNvPicPr preferRelativeResize="0"/>
          <p:nvPr/>
        </p:nvPicPr>
        <p:blipFill>
          <a:blip r:embed="rId3">
            <a:alphaModFix/>
          </a:blip>
          <a:stretch>
            <a:fillRect/>
          </a:stretch>
        </p:blipFill>
        <p:spPr>
          <a:xfrm>
            <a:off x="7485750" y="479450"/>
            <a:ext cx="1644375" cy="1597925"/>
          </a:xfrm>
          <a:prstGeom prst="rect">
            <a:avLst/>
          </a:prstGeom>
          <a:noFill/>
          <a:ln>
            <a:noFill/>
          </a:ln>
        </p:spPr>
      </p:pic>
      <p:pic>
        <p:nvPicPr>
          <p:cNvPr id="239" name="Google Shape;239;p33"/>
          <p:cNvPicPr preferRelativeResize="0"/>
          <p:nvPr/>
        </p:nvPicPr>
        <p:blipFill>
          <a:blip r:embed="rId4">
            <a:alphaModFix/>
          </a:blip>
          <a:stretch>
            <a:fillRect/>
          </a:stretch>
        </p:blipFill>
        <p:spPr>
          <a:xfrm>
            <a:off x="7499625" y="2098712"/>
            <a:ext cx="1616625" cy="899897"/>
          </a:xfrm>
          <a:prstGeom prst="rect">
            <a:avLst/>
          </a:prstGeom>
          <a:noFill/>
          <a:ln>
            <a:noFill/>
          </a:ln>
        </p:spPr>
      </p:pic>
      <p:pic>
        <p:nvPicPr>
          <p:cNvPr id="240" name="Google Shape;240;p33"/>
          <p:cNvPicPr preferRelativeResize="0"/>
          <p:nvPr/>
        </p:nvPicPr>
        <p:blipFill>
          <a:blip r:embed="rId5">
            <a:alphaModFix/>
          </a:blip>
          <a:stretch>
            <a:fillRect/>
          </a:stretch>
        </p:blipFill>
        <p:spPr>
          <a:xfrm>
            <a:off x="7499625" y="2998600"/>
            <a:ext cx="1616625" cy="18686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4"/>
          <p:cNvSpPr txBox="1"/>
          <p:nvPr/>
        </p:nvSpPr>
        <p:spPr>
          <a:xfrm>
            <a:off x="351600" y="160725"/>
            <a:ext cx="8217600" cy="9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b="1">
                <a:solidFill>
                  <a:schemeClr val="accent1"/>
                </a:solidFill>
                <a:latin typeface="Verdana"/>
                <a:ea typeface="Verdana"/>
                <a:cs typeface="Verdana"/>
                <a:sym typeface="Verdana"/>
              </a:rPr>
              <a:t>Technical Architecture</a:t>
            </a:r>
            <a:endParaRPr sz="2900" b="1">
              <a:latin typeface="Verdana"/>
              <a:ea typeface="Verdana"/>
              <a:cs typeface="Verdana"/>
              <a:sym typeface="Verdana"/>
            </a:endParaRPr>
          </a:p>
        </p:txBody>
      </p:sp>
      <p:pic>
        <p:nvPicPr>
          <p:cNvPr id="246" name="Google Shape;246;p34"/>
          <p:cNvPicPr preferRelativeResize="0"/>
          <p:nvPr/>
        </p:nvPicPr>
        <p:blipFill>
          <a:blip r:embed="rId3">
            <a:alphaModFix/>
          </a:blip>
          <a:stretch>
            <a:fillRect/>
          </a:stretch>
        </p:blipFill>
        <p:spPr>
          <a:xfrm>
            <a:off x="0" y="976250"/>
            <a:ext cx="9042146" cy="3891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5"/>
          <p:cNvSpPr txBox="1">
            <a:spLocks noGrp="1"/>
          </p:cNvSpPr>
          <p:nvPr>
            <p:ph type="title"/>
          </p:nvPr>
        </p:nvSpPr>
        <p:spPr>
          <a:xfrm>
            <a:off x="170512" y="0"/>
            <a:ext cx="8343927" cy="828675"/>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1"/>
              </a:buClr>
              <a:buSzPts val="2300"/>
              <a:buFont typeface="Verdana"/>
              <a:buNone/>
            </a:pPr>
            <a:r>
              <a:rPr lang="en-GB" sz="1900" b="1"/>
              <a:t>Technology Stack</a:t>
            </a:r>
            <a:endParaRPr sz="1100"/>
          </a:p>
        </p:txBody>
      </p:sp>
      <p:sp>
        <p:nvSpPr>
          <p:cNvPr id="252" name="Google Shape;252;p35"/>
          <p:cNvSpPr txBox="1"/>
          <p:nvPr/>
        </p:nvSpPr>
        <p:spPr>
          <a:xfrm>
            <a:off x="757575" y="837325"/>
            <a:ext cx="7239000" cy="39237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Pega Personal edition</a:t>
            </a:r>
            <a:endParaRPr>
              <a:solidFill>
                <a:schemeClr val="dk1"/>
              </a:solidFill>
              <a:latin typeface="Verdana"/>
              <a:ea typeface="Verdana"/>
              <a:cs typeface="Verdana"/>
              <a:sym typeface="Verdana"/>
            </a:endParaRPr>
          </a:p>
          <a:p>
            <a:pPr marL="457200" lvl="0" indent="0" algn="just" rtl="0">
              <a:lnSpc>
                <a:spcPct val="115000"/>
              </a:lnSpc>
              <a:spcBef>
                <a:spcPts val="0"/>
              </a:spcBef>
              <a:spcAft>
                <a:spcPts val="0"/>
              </a:spcAft>
              <a:buNone/>
            </a:pPr>
            <a:endParaRPr>
              <a:solidFill>
                <a:schemeClr val="dk1"/>
              </a:solidFill>
              <a:latin typeface="Verdana"/>
              <a:ea typeface="Verdana"/>
              <a:cs typeface="Verdana"/>
              <a:sym typeface="Verdana"/>
            </a:endParaRPr>
          </a:p>
          <a:p>
            <a:pPr marL="457200" lvl="0" indent="-317500" algn="l" rtl="0">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Jupyter Notebook</a:t>
            </a:r>
            <a:endParaRPr>
              <a:solidFill>
                <a:schemeClr val="dk1"/>
              </a:solidFill>
              <a:latin typeface="Verdana"/>
              <a:ea typeface="Verdana"/>
              <a:cs typeface="Verdana"/>
              <a:sym typeface="Verdana"/>
            </a:endParaRPr>
          </a:p>
          <a:p>
            <a:pPr marL="457200" lvl="0" indent="0" algn="l" rtl="0">
              <a:spcBef>
                <a:spcPts val="0"/>
              </a:spcBef>
              <a:spcAft>
                <a:spcPts val="0"/>
              </a:spcAft>
              <a:buNone/>
            </a:pPr>
            <a:endParaRPr>
              <a:solidFill>
                <a:schemeClr val="dk1"/>
              </a:solidFill>
              <a:latin typeface="Verdana"/>
              <a:ea typeface="Verdana"/>
              <a:cs typeface="Verdana"/>
              <a:sym typeface="Verdana"/>
            </a:endParaRPr>
          </a:p>
          <a:p>
            <a:pPr marL="457200" lvl="0" indent="-317500" algn="l" rtl="0">
              <a:spcBef>
                <a:spcPts val="0"/>
              </a:spcBef>
              <a:spcAft>
                <a:spcPts val="0"/>
              </a:spcAft>
              <a:buClr>
                <a:schemeClr val="dk1"/>
              </a:buClr>
              <a:buSzPts val="1400"/>
              <a:buChar char="-"/>
            </a:pPr>
            <a:r>
              <a:rPr lang="en-GB">
                <a:solidFill>
                  <a:schemeClr val="dk1"/>
                </a:solidFill>
              </a:rPr>
              <a:t>Google cloud Platform</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GB">
                <a:solidFill>
                  <a:schemeClr val="dk1"/>
                </a:solidFill>
              </a:rPr>
              <a:t>Bigquery</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GB">
                <a:solidFill>
                  <a:schemeClr val="dk1"/>
                </a:solidFill>
              </a:rPr>
              <a:t>Python</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GB">
                <a:solidFill>
                  <a:schemeClr val="dk1"/>
                </a:solidFill>
              </a:rPr>
              <a:t>Postgres</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GB">
                <a:solidFill>
                  <a:schemeClr val="dk1"/>
                </a:solidFill>
              </a:rPr>
              <a:t>Kafka</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GB">
                <a:solidFill>
                  <a:schemeClr val="dk1"/>
                </a:solidFill>
              </a:rPr>
              <a:t>Spring</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GB">
                <a:solidFill>
                  <a:schemeClr val="dk1"/>
                </a:solidFill>
              </a:rPr>
              <a:t>MongoDB</a:t>
            </a:r>
            <a:endParaRPr>
              <a:solidFill>
                <a:schemeClr val="dk1"/>
              </a:solidFill>
            </a:endParaRPr>
          </a:p>
        </p:txBody>
      </p:sp>
      <p:pic>
        <p:nvPicPr>
          <p:cNvPr id="253" name="Google Shape;253;p35"/>
          <p:cNvPicPr preferRelativeResize="0"/>
          <p:nvPr/>
        </p:nvPicPr>
        <p:blipFill>
          <a:blip r:embed="rId3">
            <a:alphaModFix/>
          </a:blip>
          <a:stretch>
            <a:fillRect/>
          </a:stretch>
        </p:blipFill>
        <p:spPr>
          <a:xfrm>
            <a:off x="4572000" y="525750"/>
            <a:ext cx="3123451" cy="988567"/>
          </a:xfrm>
          <a:prstGeom prst="rect">
            <a:avLst/>
          </a:prstGeom>
          <a:noFill/>
          <a:ln>
            <a:noFill/>
          </a:ln>
        </p:spPr>
      </p:pic>
      <p:pic>
        <p:nvPicPr>
          <p:cNvPr id="254" name="Google Shape;254;p35"/>
          <p:cNvPicPr preferRelativeResize="0"/>
          <p:nvPr/>
        </p:nvPicPr>
        <p:blipFill>
          <a:blip r:embed="rId4">
            <a:alphaModFix/>
          </a:blip>
          <a:stretch>
            <a:fillRect/>
          </a:stretch>
        </p:blipFill>
        <p:spPr>
          <a:xfrm>
            <a:off x="6966600" y="1430325"/>
            <a:ext cx="2049975" cy="1201700"/>
          </a:xfrm>
          <a:prstGeom prst="rect">
            <a:avLst/>
          </a:prstGeom>
          <a:noFill/>
          <a:ln>
            <a:noFill/>
          </a:ln>
        </p:spPr>
      </p:pic>
      <p:pic>
        <p:nvPicPr>
          <p:cNvPr id="255" name="Google Shape;255;p35"/>
          <p:cNvPicPr preferRelativeResize="0"/>
          <p:nvPr/>
        </p:nvPicPr>
        <p:blipFill>
          <a:blip r:embed="rId5">
            <a:alphaModFix/>
          </a:blip>
          <a:stretch>
            <a:fillRect/>
          </a:stretch>
        </p:blipFill>
        <p:spPr>
          <a:xfrm>
            <a:off x="3332107" y="1430319"/>
            <a:ext cx="2225511" cy="988575"/>
          </a:xfrm>
          <a:prstGeom prst="rect">
            <a:avLst/>
          </a:prstGeom>
          <a:noFill/>
          <a:ln>
            <a:noFill/>
          </a:ln>
        </p:spPr>
      </p:pic>
      <p:pic>
        <p:nvPicPr>
          <p:cNvPr id="256" name="Google Shape;256;p35"/>
          <p:cNvPicPr preferRelativeResize="0"/>
          <p:nvPr/>
        </p:nvPicPr>
        <p:blipFill>
          <a:blip r:embed="rId6">
            <a:alphaModFix/>
          </a:blip>
          <a:stretch>
            <a:fillRect/>
          </a:stretch>
        </p:blipFill>
        <p:spPr>
          <a:xfrm>
            <a:off x="3723500" y="2632025"/>
            <a:ext cx="954318" cy="1105625"/>
          </a:xfrm>
          <a:prstGeom prst="rect">
            <a:avLst/>
          </a:prstGeom>
          <a:noFill/>
          <a:ln>
            <a:noFill/>
          </a:ln>
        </p:spPr>
      </p:pic>
      <p:pic>
        <p:nvPicPr>
          <p:cNvPr id="257" name="Google Shape;257;p35"/>
          <p:cNvPicPr preferRelativeResize="0"/>
          <p:nvPr/>
        </p:nvPicPr>
        <p:blipFill>
          <a:blip r:embed="rId7">
            <a:alphaModFix/>
          </a:blip>
          <a:stretch>
            <a:fillRect/>
          </a:stretch>
        </p:blipFill>
        <p:spPr>
          <a:xfrm>
            <a:off x="7274475" y="2632025"/>
            <a:ext cx="1434225" cy="1434225"/>
          </a:xfrm>
          <a:prstGeom prst="rect">
            <a:avLst/>
          </a:prstGeom>
          <a:noFill/>
          <a:ln>
            <a:noFill/>
          </a:ln>
        </p:spPr>
      </p:pic>
      <p:pic>
        <p:nvPicPr>
          <p:cNvPr id="258" name="Google Shape;258;p35"/>
          <p:cNvPicPr preferRelativeResize="0"/>
          <p:nvPr/>
        </p:nvPicPr>
        <p:blipFill>
          <a:blip r:embed="rId8">
            <a:alphaModFix/>
          </a:blip>
          <a:stretch>
            <a:fillRect/>
          </a:stretch>
        </p:blipFill>
        <p:spPr>
          <a:xfrm>
            <a:off x="5179288" y="3326750"/>
            <a:ext cx="1908869" cy="1434225"/>
          </a:xfrm>
          <a:prstGeom prst="rect">
            <a:avLst/>
          </a:prstGeom>
          <a:noFill/>
          <a:ln>
            <a:noFill/>
          </a:ln>
        </p:spPr>
      </p:pic>
      <p:pic>
        <p:nvPicPr>
          <p:cNvPr id="259" name="Google Shape;259;p35"/>
          <p:cNvPicPr preferRelativeResize="0"/>
          <p:nvPr/>
        </p:nvPicPr>
        <p:blipFill>
          <a:blip r:embed="rId9">
            <a:alphaModFix/>
          </a:blip>
          <a:stretch>
            <a:fillRect/>
          </a:stretch>
        </p:blipFill>
        <p:spPr>
          <a:xfrm>
            <a:off x="7438774" y="3655349"/>
            <a:ext cx="1105625" cy="1105625"/>
          </a:xfrm>
          <a:prstGeom prst="rect">
            <a:avLst/>
          </a:prstGeom>
          <a:noFill/>
          <a:ln>
            <a:noFill/>
          </a:ln>
        </p:spPr>
      </p:pic>
      <p:pic>
        <p:nvPicPr>
          <p:cNvPr id="260" name="Google Shape;260;p35"/>
          <p:cNvPicPr preferRelativeResize="0"/>
          <p:nvPr/>
        </p:nvPicPr>
        <p:blipFill>
          <a:blip r:embed="rId10">
            <a:alphaModFix/>
          </a:blip>
          <a:stretch>
            <a:fillRect/>
          </a:stretch>
        </p:blipFill>
        <p:spPr>
          <a:xfrm>
            <a:off x="2694300" y="4066250"/>
            <a:ext cx="2049974" cy="527879"/>
          </a:xfrm>
          <a:prstGeom prst="rect">
            <a:avLst/>
          </a:prstGeom>
          <a:noFill/>
          <a:ln>
            <a:noFill/>
          </a:ln>
        </p:spPr>
      </p:pic>
      <p:pic>
        <p:nvPicPr>
          <p:cNvPr id="261" name="Google Shape;261;p35"/>
          <p:cNvPicPr preferRelativeResize="0"/>
          <p:nvPr/>
        </p:nvPicPr>
        <p:blipFill>
          <a:blip r:embed="rId11">
            <a:alphaModFix/>
          </a:blip>
          <a:stretch>
            <a:fillRect/>
          </a:stretch>
        </p:blipFill>
        <p:spPr>
          <a:xfrm>
            <a:off x="4808900" y="2405450"/>
            <a:ext cx="2560351" cy="691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6"/>
          <p:cNvSpPr txBox="1">
            <a:spLocks noGrp="1"/>
          </p:cNvSpPr>
          <p:nvPr>
            <p:ph type="body" idx="1"/>
          </p:nvPr>
        </p:nvSpPr>
        <p:spPr>
          <a:xfrm>
            <a:off x="170500" y="917975"/>
            <a:ext cx="8704200" cy="122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User Registrations will be done in 2 ways</a:t>
            </a:r>
            <a:endParaRPr/>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GB"/>
              <a:t>Initial Registration : This method is used to onboard candidates initially for evaluation purpose, the dataset is derived from gathering information via old age homes and uploading the data into BPM Pega system via Bulk upload feature.</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
        <p:nvSpPr>
          <p:cNvPr id="267" name="Google Shape;267;p36"/>
          <p:cNvSpPr txBox="1">
            <a:spLocks noGrp="1"/>
          </p:cNvSpPr>
          <p:nvPr>
            <p:ph type="title"/>
          </p:nvPr>
        </p:nvSpPr>
        <p:spPr>
          <a:xfrm>
            <a:off x="170512" y="0"/>
            <a:ext cx="8343900" cy="82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1900" b="1"/>
              <a:t>User Registrations(Initial Registration)</a:t>
            </a:r>
            <a:endParaRPr/>
          </a:p>
        </p:txBody>
      </p:sp>
      <p:pic>
        <p:nvPicPr>
          <p:cNvPr id="268" name="Google Shape;268;p36"/>
          <p:cNvPicPr preferRelativeResize="0"/>
          <p:nvPr/>
        </p:nvPicPr>
        <p:blipFill>
          <a:blip r:embed="rId3">
            <a:alphaModFix/>
          </a:blip>
          <a:stretch>
            <a:fillRect/>
          </a:stretch>
        </p:blipFill>
        <p:spPr>
          <a:xfrm>
            <a:off x="3344450" y="2469375"/>
            <a:ext cx="5417524" cy="2205500"/>
          </a:xfrm>
          <a:prstGeom prst="rect">
            <a:avLst/>
          </a:prstGeom>
          <a:noFill/>
          <a:ln>
            <a:noFill/>
          </a:ln>
        </p:spPr>
      </p:pic>
      <p:pic>
        <p:nvPicPr>
          <p:cNvPr id="269" name="Google Shape;269;p36"/>
          <p:cNvPicPr preferRelativeResize="0"/>
          <p:nvPr/>
        </p:nvPicPr>
        <p:blipFill>
          <a:blip r:embed="rId4">
            <a:alphaModFix/>
          </a:blip>
          <a:stretch>
            <a:fillRect/>
          </a:stretch>
        </p:blipFill>
        <p:spPr>
          <a:xfrm>
            <a:off x="469725" y="2571750"/>
            <a:ext cx="2345600" cy="4926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7"/>
          <p:cNvSpPr txBox="1">
            <a:spLocks noGrp="1"/>
          </p:cNvSpPr>
          <p:nvPr>
            <p:ph type="body" idx="1"/>
          </p:nvPr>
        </p:nvSpPr>
        <p:spPr>
          <a:xfrm>
            <a:off x="170500" y="765575"/>
            <a:ext cx="8486700" cy="8286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GB"/>
              <a:t>Opted Registration : This method will be used by patients if they willingly want to enroll. The link will be hosted on an open website via Pega Mashup Functionality.</a:t>
            </a:r>
            <a:endParaRPr/>
          </a:p>
        </p:txBody>
      </p:sp>
      <p:sp>
        <p:nvSpPr>
          <p:cNvPr id="275" name="Google Shape;275;p37"/>
          <p:cNvSpPr txBox="1">
            <a:spLocks noGrp="1"/>
          </p:cNvSpPr>
          <p:nvPr>
            <p:ph type="title"/>
          </p:nvPr>
        </p:nvSpPr>
        <p:spPr>
          <a:xfrm>
            <a:off x="170512" y="0"/>
            <a:ext cx="8343900" cy="82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1900" b="1"/>
              <a:t>User Registrations(Opted Registrations)</a:t>
            </a:r>
            <a:endParaRPr/>
          </a:p>
        </p:txBody>
      </p:sp>
      <p:pic>
        <p:nvPicPr>
          <p:cNvPr id="276" name="Google Shape;276;p37"/>
          <p:cNvPicPr preferRelativeResize="0"/>
          <p:nvPr/>
        </p:nvPicPr>
        <p:blipFill>
          <a:blip r:embed="rId3">
            <a:alphaModFix/>
          </a:blip>
          <a:stretch>
            <a:fillRect/>
          </a:stretch>
        </p:blipFill>
        <p:spPr>
          <a:xfrm>
            <a:off x="400050" y="1594175"/>
            <a:ext cx="8343900" cy="32445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ver options">
  <a:themeElements>
    <a:clrScheme name="Capgemini Palette">
      <a:dk1>
        <a:srgbClr val="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G New Template (June)">
  <a:themeElements>
    <a:clrScheme name="Personnalisé 1">
      <a:dk1>
        <a:srgbClr val="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1203</Words>
  <Application>Microsoft Office PowerPoint</Application>
  <PresentationFormat>On-screen Show (16:9)</PresentationFormat>
  <Paragraphs>177</Paragraphs>
  <Slides>34</Slides>
  <Notes>34</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34</vt:i4>
      </vt:variant>
    </vt:vector>
  </HeadingPairs>
  <TitlesOfParts>
    <vt:vector size="40" baseType="lpstr">
      <vt:lpstr>Arial</vt:lpstr>
      <vt:lpstr>Noto Sans Symbols</vt:lpstr>
      <vt:lpstr>Verdana</vt:lpstr>
      <vt:lpstr>Simple Light</vt:lpstr>
      <vt:lpstr>Cover options</vt:lpstr>
      <vt:lpstr>CG New Template (June)</vt:lpstr>
      <vt:lpstr>PowerPoint Presentation</vt:lpstr>
      <vt:lpstr>Synopsis </vt:lpstr>
      <vt:lpstr>Problem Being Solved</vt:lpstr>
      <vt:lpstr>Solution overview</vt:lpstr>
      <vt:lpstr>PowerPoint Presentation</vt:lpstr>
      <vt:lpstr>PowerPoint Presentation</vt:lpstr>
      <vt:lpstr>Technology Stack</vt:lpstr>
      <vt:lpstr>User Registrations(Initial Registration)</vt:lpstr>
      <vt:lpstr>User Registrations(Opted Registrations)</vt:lpstr>
      <vt:lpstr>Device Eligibility Assessment </vt:lpstr>
      <vt:lpstr>Device Eligibility Assessment </vt:lpstr>
      <vt:lpstr>Device Shipment Logic</vt:lpstr>
      <vt:lpstr>Notification</vt:lpstr>
      <vt:lpstr>PowerPoint Presentation</vt:lpstr>
      <vt:lpstr>PowerPoint Presentation</vt:lpstr>
      <vt:lpstr>PowerPoint Presentation</vt:lpstr>
      <vt:lpstr>PowerPoint Presentation</vt:lpstr>
      <vt:lpstr>Dataset used for prediction</vt:lpstr>
      <vt:lpstr>Data Analytics</vt:lpstr>
      <vt:lpstr>continue..</vt:lpstr>
      <vt:lpstr>Time-Series forecasting using ML models</vt:lpstr>
      <vt:lpstr>continue..</vt:lpstr>
      <vt:lpstr>Alerting Infrastructure</vt:lpstr>
      <vt:lpstr>Pega Architecture</vt:lpstr>
      <vt:lpstr>Caretaker Dashboard</vt:lpstr>
      <vt:lpstr>Alert to Caretaker</vt:lpstr>
      <vt:lpstr>Hospital - Ambulance Request</vt:lpstr>
      <vt:lpstr>Hospital - Data upload</vt:lpstr>
      <vt:lpstr>PowerPoint Presentation</vt:lpstr>
      <vt:lpstr>Challenges Faced</vt:lpstr>
      <vt:lpstr>Future enhancements</vt:lpstr>
      <vt:lpstr>Links and 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shashikumar p</cp:lastModifiedBy>
  <cp:revision>2</cp:revision>
  <dcterms:modified xsi:type="dcterms:W3CDTF">2020-12-11T16:36:03Z</dcterms:modified>
</cp:coreProperties>
</file>